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5657-BE7C-41B0-A5F6-E6D8840D6D46}" type="datetimeFigureOut">
              <a:rPr lang="el-GR" smtClean="0"/>
              <a:pPr/>
              <a:t>26/4/2024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06142-F6DA-47C4-B120-EBD78D3835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1920x1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</cp:revision>
  <dcterms:created xsi:type="dcterms:W3CDTF">2024-04-26T06:49:02Z</dcterms:created>
  <dcterms:modified xsi:type="dcterms:W3CDTF">2024-04-26T07:47:44Z</dcterms:modified>
</cp:coreProperties>
</file>