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56" y="-7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43671-0987-4710-A0E0-1DDA35192C0F}" type="datetimeFigureOut">
              <a:rPr lang="el-GR" smtClean="0"/>
              <a:pPr/>
              <a:t>5/2/2025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514EF-0DA6-46AC-B7B0-37044826FF4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7</cp:revision>
  <dcterms:created xsi:type="dcterms:W3CDTF">2023-09-15T12:57:10Z</dcterms:created>
  <dcterms:modified xsi:type="dcterms:W3CDTF">2025-02-05T08:35:59Z</dcterms:modified>
</cp:coreProperties>
</file>