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l-G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>
    <p:restoredLeft sz="6745"/>
    <p:restoredTop sz="94514"/>
  </p:normalViewPr>
  <p:slideViewPr>
    <p:cSldViewPr>
      <p:cViewPr varScale="1">
        <p:scale>
          <a:sx n="141" d="100"/>
          <a:sy n="141" d="100"/>
        </p:scale>
        <p:origin x="-1470" y="-10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CA"/>
        </a:p>
      </dgm:t>
    </dgm:pt>
    <dgm:pt modelId="{E1666081-CBDD-4799-855A-B5DABF24F0AF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64E9B939-F817-43FA-9982-2C2751A31199}" type="parTrans" cxnId="{5E1703F1-1F55-4804-BDBC-7B2FBFE53C65}">
      <dgm:prSet/>
      <dgm:spPr/>
      <dgm:t>
        <a:bodyPr/>
        <a:lstStyle/>
        <a:p>
          <a:endParaRPr lang="en-CA"/>
        </a:p>
      </dgm:t>
    </dgm:pt>
    <dgm:pt modelId="{FAEFFFF1-E759-4844-8979-E5F067EACA73}" type="sibTrans" cxnId="{5E1703F1-1F55-4804-BDBC-7B2FBFE53C65}">
      <dgm:prSet/>
      <dgm:spPr/>
      <dgm:t>
        <a:bodyPr/>
        <a:lstStyle/>
        <a:p>
          <a:endParaRPr lang="en-CA"/>
        </a:p>
      </dgm:t>
    </dgm:pt>
    <dgm:pt modelId="{6791A10F-9059-4429-859B-C4D2A16A4B91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17B8DEC4-B62B-4F67-9F12-90A89D23C74A}" type="parTrans" cxnId="{BF518D3C-E493-4848-814A-D11BF4420E4F}">
      <dgm:prSet/>
      <dgm:spPr/>
      <dgm:t>
        <a:bodyPr/>
        <a:lstStyle/>
        <a:p>
          <a:endParaRPr lang="en-CA"/>
        </a:p>
      </dgm:t>
    </dgm:pt>
    <dgm:pt modelId="{1C0ABA59-6AF0-466D-8DEB-BB35DDF839B6}" type="sibTrans" cxnId="{BF518D3C-E493-4848-814A-D11BF4420E4F}">
      <dgm:prSet/>
      <dgm:spPr/>
      <dgm:t>
        <a:bodyPr/>
        <a:lstStyle/>
        <a:p>
          <a:endParaRPr lang="en-CA"/>
        </a:p>
      </dgm:t>
    </dgm:pt>
    <dgm:pt modelId="{4536C284-E38F-4FC7-997A-F736F1E844DE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0E80B55E-BA58-4D48-A8CA-428817001B9F}" type="parTrans" cxnId="{DB690DD7-3648-49B4-9673-7B9123661478}">
      <dgm:prSet/>
      <dgm:spPr/>
      <dgm:t>
        <a:bodyPr/>
        <a:lstStyle/>
        <a:p>
          <a:endParaRPr lang="en-CA"/>
        </a:p>
      </dgm:t>
    </dgm:pt>
    <dgm:pt modelId="{8DDE6482-63D6-40FA-B1D3-4D6606DFFB2E}" type="sibTrans" cxnId="{DB690DD7-3648-49B4-9673-7B9123661478}">
      <dgm:prSet/>
      <dgm:spPr/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9D7C8450-2CB1-404B-BEFE-86DE8A72A389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3F984BA2-D06C-4235-AC1F-A68938DB473A}" type="parTrans" cxnId="{04EF6AF4-6CBF-451C-AF2D-7DCFF5B7616A}">
      <dgm:prSet/>
      <dgm:spPr/>
      <dgm:t>
        <a:bodyPr/>
        <a:lstStyle/>
        <a:p>
          <a:endParaRPr lang="en-CA"/>
        </a:p>
      </dgm:t>
    </dgm:pt>
    <dgm:pt modelId="{0447B9C5-C46F-4F58-9F46-78A43B295470}" type="sibTrans" cxnId="{04EF6AF4-6CBF-451C-AF2D-7DCFF5B7616A}">
      <dgm:prSet/>
      <dgm:spPr/>
      <dgm:t>
        <a:bodyPr/>
        <a:lstStyle/>
        <a:p>
          <a:endParaRPr lang="en-CA"/>
        </a:p>
      </dgm:t>
    </dgm:pt>
    <dgm:pt modelId="{91BFDAFC-9B8D-4C30-A3E0-0DDBC29F125B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E6549A5D-3FFD-4B41-8DC9-E4E967D5EA15}" type="parTrans" cxnId="{0DD9BEE3-A3DB-4DA8-834D-E164E049B3B6}">
      <dgm:prSet/>
      <dgm:spPr/>
      <dgm:t>
        <a:bodyPr/>
        <a:lstStyle/>
        <a:p>
          <a:endParaRPr lang="en-CA"/>
        </a:p>
      </dgm:t>
    </dgm:pt>
    <dgm:pt modelId="{EC683138-539F-412E-ABFA-046A03C0FA32}" type="sibTrans" cxnId="{0DD9BEE3-A3DB-4DA8-834D-E164E049B3B6}">
      <dgm:prSet/>
      <dgm:spPr/>
      <dgm:t>
        <a:bodyPr/>
        <a:lstStyle/>
        <a:p>
          <a:endParaRPr lang="en-CA"/>
        </a:p>
      </dgm:t>
    </dgm:pt>
    <dgm:pt modelId="{5FB082F6-01B3-45C4-923D-4DBE7BC7C2D4}" type="pres">
      <dgm:prSet presAssocID="{85629305-82FE-4B1C-B2A4-9756F91B9C86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l-GR"/>
        </a:p>
      </dgm:t>
    </dgm:pt>
    <dgm:pt modelId="{1A35AF1F-F776-4747-A309-2F399B534B82}" type="pres">
      <dgm:prSet presAssocID="{E1666081-CBDD-4799-855A-B5DABF24F0AF}" presName="composite" presStyleCnt="0"/>
      <dgm:spPr/>
    </dgm:pt>
    <dgm:pt modelId="{ED0C11F6-8E03-4228-8D1A-1D07CD52FADA}" type="pres">
      <dgm:prSet presAssocID="{E1666081-CBDD-4799-855A-B5DABF24F0A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A8196C0-A443-483A-8E14-ED00FAF03801}" type="pres">
      <dgm:prSet presAssocID="{E1666081-CBDD-4799-855A-B5DABF24F0A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66EE7C5-B903-45D8-8383-EFC2A157A92B}" type="pres">
      <dgm:prSet presAssocID="{E1666081-CBDD-4799-855A-B5DABF24F0AF}" presName="BalanceSpacing" presStyleCnt="0"/>
      <dgm:spPr/>
    </dgm:pt>
    <dgm:pt modelId="{5A789BA3-5BDC-47A3-9C48-BBFDCB96E628}" type="pres">
      <dgm:prSet presAssocID="{E1666081-CBDD-4799-855A-B5DABF24F0AF}" presName="BalanceSpacing1" presStyleCnt="0"/>
      <dgm:spPr/>
    </dgm:pt>
    <dgm:pt modelId="{500A7FF5-4A0C-4872-BC31-B7E62312AE29}" type="pres">
      <dgm:prSet presAssocID="{FAEFFFF1-E759-4844-8979-E5F067EACA73}" presName="Accent1Text" presStyleLbl="node1" presStyleIdx="1" presStyleCnt="6"/>
      <dgm:spPr/>
      <dgm:t>
        <a:bodyPr/>
        <a:lstStyle/>
        <a:p>
          <a:endParaRPr lang="el-GR"/>
        </a:p>
      </dgm:t>
    </dgm:pt>
    <dgm:pt modelId="{98D6BEB7-33C8-4191-85EA-49243A6AA5BB}" type="pres">
      <dgm:prSet presAssocID="{FAEFFFF1-E759-4844-8979-E5F067EACA73}" presName="spaceBetweenRectangles" presStyleCnt="0"/>
      <dgm:spPr/>
    </dgm:pt>
    <dgm:pt modelId="{A69BE243-3BD2-4C05-B358-9C65D08C6FED}" type="pres">
      <dgm:prSet presAssocID="{4536C284-E38F-4FC7-997A-F736F1E844DE}" presName="composite" presStyleCnt="0"/>
      <dgm:spPr/>
    </dgm:pt>
    <dgm:pt modelId="{24F31F2A-2CC6-4895-9FF0-C0423B70940D}" type="pres">
      <dgm:prSet presAssocID="{4536C284-E38F-4FC7-997A-F736F1E844DE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96E4A34-0C3A-4AB3-9A6E-933F938C660A}" type="pres">
      <dgm:prSet presAssocID="{4536C284-E38F-4FC7-997A-F736F1E844D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CA0C7B2-6A53-4EDB-AE9F-0E4BAB9A78EE}" type="pres">
      <dgm:prSet presAssocID="{4536C284-E38F-4FC7-997A-F736F1E844DE}" presName="BalanceSpacing" presStyleCnt="0"/>
      <dgm:spPr/>
    </dgm:pt>
    <dgm:pt modelId="{69036681-9B5D-439B-B834-E7A34888368F}" type="pres">
      <dgm:prSet presAssocID="{4536C284-E38F-4FC7-997A-F736F1E844DE}" presName="BalanceSpacing1" presStyleCnt="0"/>
      <dgm:spPr/>
    </dgm:pt>
    <dgm:pt modelId="{6C5E8407-9B96-4DA8-9D52-77FC17D80D09}" type="pres">
      <dgm:prSet presAssocID="{8DDE6482-63D6-40FA-B1D3-4D6606DFFB2E}" presName="Accent1Text" presStyleLbl="node1" presStyleIdx="3" presStyleCnt="6"/>
      <dgm:spPr/>
      <dgm:t>
        <a:bodyPr/>
        <a:lstStyle/>
        <a:p>
          <a:endParaRPr lang="el-GR"/>
        </a:p>
      </dgm:t>
    </dgm:pt>
    <dgm:pt modelId="{C635EDD0-6CC5-4D19-BBD4-E7976FFCB000}" type="pres">
      <dgm:prSet presAssocID="{8DDE6482-63D6-40FA-B1D3-4D6606DFFB2E}" presName="spaceBetweenRectangles" presStyleCnt="0"/>
      <dgm:spPr/>
    </dgm:pt>
    <dgm:pt modelId="{A47D13F5-1AD7-4E7A-9FED-020AD2B84A36}" type="pres">
      <dgm:prSet presAssocID="{9D7C8450-2CB1-404B-BEFE-86DE8A72A389}" presName="composite" presStyleCnt="0"/>
      <dgm:spPr/>
    </dgm:pt>
    <dgm:pt modelId="{7D4E20AA-37E2-47A8-8707-235F6B707C50}" type="pres">
      <dgm:prSet presAssocID="{9D7C8450-2CB1-404B-BEFE-86DE8A72A389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696DBB9-0FDA-43E8-AA8C-AFE5F4E42050}" type="pres">
      <dgm:prSet presAssocID="{9D7C8450-2CB1-404B-BEFE-86DE8A72A38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E263A7D-70B4-4EC2-8350-C1AE5941212C}" type="pres">
      <dgm:prSet presAssocID="{9D7C8450-2CB1-404B-BEFE-86DE8A72A389}" presName="BalanceSpacing" presStyleCnt="0"/>
      <dgm:spPr/>
    </dgm:pt>
    <dgm:pt modelId="{91A3D77E-9B02-4808-A3EF-CE0C856FC289}" type="pres">
      <dgm:prSet presAssocID="{9D7C8450-2CB1-404B-BEFE-86DE8A72A389}" presName="BalanceSpacing1" presStyleCnt="0"/>
      <dgm:spPr/>
    </dgm:pt>
    <dgm:pt modelId="{BD9E120E-77A3-4322-954F-B5409AE16AE3}" type="pres">
      <dgm:prSet presAssocID="{0447B9C5-C46F-4F58-9F46-78A43B295470}" presName="Accent1Text" presStyleLbl="node1" presStyleIdx="5" presStyleCnt="6"/>
      <dgm:spPr/>
      <dgm:t>
        <a:bodyPr/>
        <a:lstStyle/>
        <a:p>
          <a:endParaRPr lang="el-GR"/>
        </a:p>
      </dgm:t>
    </dgm:pt>
  </dgm:ptLst>
  <dgm:cxnLst>
    <dgm:cxn modelId="{7082D018-0DDF-4B7E-809E-F432BF869F36}" type="presOf" srcId="{91BFDAFC-9B8D-4C30-A3E0-0DDBC29F125B}" destId="{D696DBB9-0FDA-43E8-AA8C-AFE5F4E42050}" srcOrd="0" destOrd="0" presId="urn:microsoft.com/office/officeart/2008/layout/AlternatingHexagons"/>
    <dgm:cxn modelId="{0DD9BEE3-A3DB-4DA8-834D-E164E049B3B6}" srcId="{9D7C8450-2CB1-404B-BEFE-86DE8A72A389}" destId="{91BFDAFC-9B8D-4C30-A3E0-0DDBC29F125B}" srcOrd="0" destOrd="0" parTransId="{E6549A5D-3FFD-4B41-8DC9-E4E967D5EA15}" sibTransId="{EC683138-539F-412E-ABFA-046A03C0FA32}"/>
    <dgm:cxn modelId="{42D82076-37D9-42C0-A9DC-EB9C10C0652F}" type="presOf" srcId="{8DDE6482-63D6-40FA-B1D3-4D6606DFFB2E}" destId="{6C5E8407-9B96-4DA8-9D52-77FC17D80D09}" srcOrd="0" destOrd="0" presId="urn:microsoft.com/office/officeart/2008/layout/AlternatingHexagons"/>
    <dgm:cxn modelId="{314B276F-8876-4683-B486-AB43DC1CC5E2}" type="presOf" srcId="{4536C284-E38F-4FC7-997A-F736F1E844DE}" destId="{24F31F2A-2CC6-4895-9FF0-C0423B70940D}" srcOrd="0" destOrd="0" presId="urn:microsoft.com/office/officeart/2008/layout/AlternatingHexagons"/>
    <dgm:cxn modelId="{04EF6AF4-6CBF-451C-AF2D-7DCFF5B7616A}" srcId="{85629305-82FE-4B1C-B2A4-9756F91B9C86}" destId="{9D7C8450-2CB1-404B-BEFE-86DE8A72A389}" srcOrd="2" destOrd="0" parTransId="{3F984BA2-D06C-4235-AC1F-A68938DB473A}" sibTransId="{0447B9C5-C46F-4F58-9F46-78A43B295470}"/>
    <dgm:cxn modelId="{CCF53892-12EF-44D8-89CF-7B1D9015B6E7}" type="presOf" srcId="{0447B9C5-C46F-4F58-9F46-78A43B295470}" destId="{BD9E120E-77A3-4322-954F-B5409AE16AE3}" srcOrd="0" destOrd="0" presId="urn:microsoft.com/office/officeart/2008/layout/AlternatingHexagons"/>
    <dgm:cxn modelId="{5E1703F1-1F55-4804-BDBC-7B2FBFE53C65}" srcId="{85629305-82FE-4B1C-B2A4-9756F91B9C86}" destId="{E1666081-CBDD-4799-855A-B5DABF24F0AF}" srcOrd="0" destOrd="0" parTransId="{64E9B939-F817-43FA-9982-2C2751A31199}" sibTransId="{FAEFFFF1-E759-4844-8979-E5F067EACA73}"/>
    <dgm:cxn modelId="{9A99CFC3-0DF4-41A2-92DE-85AD1E7DF699}" type="presOf" srcId="{9D7C8450-2CB1-404B-BEFE-86DE8A72A389}" destId="{7D4E20AA-37E2-47A8-8707-235F6B707C50}" srcOrd="0" destOrd="0" presId="urn:microsoft.com/office/officeart/2008/layout/AlternatingHexagons"/>
    <dgm:cxn modelId="{FF05230B-74A2-41C8-A392-935ACC83A895}" type="presOf" srcId="{FAEFFFF1-E759-4844-8979-E5F067EACA73}" destId="{500A7FF5-4A0C-4872-BC31-B7E62312AE29}" srcOrd="0" destOrd="0" presId="urn:microsoft.com/office/officeart/2008/layout/AlternatingHexagons"/>
    <dgm:cxn modelId="{44398F0A-F60A-48C5-8760-BD05E84B17E8}" type="presOf" srcId="{6791A10F-9059-4429-859B-C4D2A16A4B91}" destId="{AA8196C0-A443-483A-8E14-ED00FAF03801}" srcOrd="0" destOrd="0" presId="urn:microsoft.com/office/officeart/2008/layout/AlternatingHexagons"/>
    <dgm:cxn modelId="{8C7ACC70-23A4-4BC5-9E04-8D43EEE5E889}" type="presOf" srcId="{85629305-82FE-4B1C-B2A4-9756F91B9C86}" destId="{5FB082F6-01B3-45C4-923D-4DBE7BC7C2D4}" srcOrd="0" destOrd="0" presId="urn:microsoft.com/office/officeart/2008/layout/AlternatingHexagons"/>
    <dgm:cxn modelId="{9266982E-E002-4920-A6CA-AA0CF369DAA6}" type="presOf" srcId="{E1666081-CBDD-4799-855A-B5DABF24F0AF}" destId="{ED0C11F6-8E03-4228-8D1A-1D07CD52FADA}" srcOrd="0" destOrd="0" presId="urn:microsoft.com/office/officeart/2008/layout/AlternatingHexagons"/>
    <dgm:cxn modelId="{BF518D3C-E493-4848-814A-D11BF4420E4F}" srcId="{E1666081-CBDD-4799-855A-B5DABF24F0AF}" destId="{6791A10F-9059-4429-859B-C4D2A16A4B91}" srcOrd="0" destOrd="0" parTransId="{17B8DEC4-B62B-4F67-9F12-90A89D23C74A}" sibTransId="{1C0ABA59-6AF0-466D-8DEB-BB35DDF839B6}"/>
    <dgm:cxn modelId="{671A4D92-D123-4B58-A041-DDB27A9EBBA8}" srcId="{4536C284-E38F-4FC7-997A-F736F1E844DE}" destId="{FD0A78A0-965B-4065-8758-5136EB7B1EF5}" srcOrd="0" destOrd="0" parTransId="{2839F1D0-E197-4C30-904D-C5968FAE567D}" sibTransId="{540AD101-2E2A-40EF-8417-1D47D18F95E3}"/>
    <dgm:cxn modelId="{DB690DD7-3648-49B4-9673-7B9123661478}" srcId="{85629305-82FE-4B1C-B2A4-9756F91B9C86}" destId="{4536C284-E38F-4FC7-997A-F736F1E844DE}" srcOrd="1" destOrd="0" parTransId="{0E80B55E-BA58-4D48-A8CA-428817001B9F}" sibTransId="{8DDE6482-63D6-40FA-B1D3-4D6606DFFB2E}"/>
    <dgm:cxn modelId="{58E9A489-75EB-4A12-93D5-31FEE84D2F64}" type="presOf" srcId="{FD0A78A0-965B-4065-8758-5136EB7B1EF5}" destId="{996E4A34-0C3A-4AB3-9A6E-933F938C660A}" srcOrd="0" destOrd="0" presId="urn:microsoft.com/office/officeart/2008/layout/AlternatingHexagons"/>
    <dgm:cxn modelId="{9721B82E-4200-4BDC-AEB0-918FF394B3A7}" type="presParOf" srcId="{5FB082F6-01B3-45C4-923D-4DBE7BC7C2D4}" destId="{1A35AF1F-F776-4747-A309-2F399B534B82}" srcOrd="0" destOrd="0" presId="urn:microsoft.com/office/officeart/2008/layout/AlternatingHexagons"/>
    <dgm:cxn modelId="{13F726AF-5833-4CC3-89C9-D7FE4B903955}" type="presParOf" srcId="{1A35AF1F-F776-4747-A309-2F399B534B82}" destId="{ED0C11F6-8E03-4228-8D1A-1D07CD52FADA}" srcOrd="0" destOrd="0" presId="urn:microsoft.com/office/officeart/2008/layout/AlternatingHexagons"/>
    <dgm:cxn modelId="{9E35FA02-1470-483E-8777-D5D0B3752310}" type="presParOf" srcId="{1A35AF1F-F776-4747-A309-2F399B534B82}" destId="{AA8196C0-A443-483A-8E14-ED00FAF03801}" srcOrd="1" destOrd="0" presId="urn:microsoft.com/office/officeart/2008/layout/AlternatingHexagons"/>
    <dgm:cxn modelId="{90027033-8BC9-4AF9-A096-D1563B98A2A7}" type="presParOf" srcId="{1A35AF1F-F776-4747-A309-2F399B534B82}" destId="{166EE7C5-B903-45D8-8383-EFC2A157A92B}" srcOrd="2" destOrd="0" presId="urn:microsoft.com/office/officeart/2008/layout/AlternatingHexagons"/>
    <dgm:cxn modelId="{ED9012FB-1429-437E-8789-F9739C5C7AF2}" type="presParOf" srcId="{1A35AF1F-F776-4747-A309-2F399B534B82}" destId="{5A789BA3-5BDC-47A3-9C48-BBFDCB96E628}" srcOrd="3" destOrd="0" presId="urn:microsoft.com/office/officeart/2008/layout/AlternatingHexagons"/>
    <dgm:cxn modelId="{27B004B7-4022-4142-940E-43FF1D8DF0DA}" type="presParOf" srcId="{1A35AF1F-F776-4747-A309-2F399B534B82}" destId="{500A7FF5-4A0C-4872-BC31-B7E62312AE29}" srcOrd="4" destOrd="0" presId="urn:microsoft.com/office/officeart/2008/layout/AlternatingHexagons"/>
    <dgm:cxn modelId="{D74F1499-9A9C-4F4A-976D-DB66088675EF}" type="presParOf" srcId="{5FB082F6-01B3-45C4-923D-4DBE7BC7C2D4}" destId="{98D6BEB7-33C8-4191-85EA-49243A6AA5BB}" srcOrd="1" destOrd="0" presId="urn:microsoft.com/office/officeart/2008/layout/AlternatingHexagons"/>
    <dgm:cxn modelId="{D213262A-AD1E-4543-8B5C-1528551EC6CE}" type="presParOf" srcId="{5FB082F6-01B3-45C4-923D-4DBE7BC7C2D4}" destId="{A69BE243-3BD2-4C05-B358-9C65D08C6FED}" srcOrd="2" destOrd="0" presId="urn:microsoft.com/office/officeart/2008/layout/AlternatingHexagons"/>
    <dgm:cxn modelId="{EE6F5580-72BC-476C-BCE7-E8FD4694EDC6}" type="presParOf" srcId="{A69BE243-3BD2-4C05-B358-9C65D08C6FED}" destId="{24F31F2A-2CC6-4895-9FF0-C0423B70940D}" srcOrd="0" destOrd="0" presId="urn:microsoft.com/office/officeart/2008/layout/AlternatingHexagons"/>
    <dgm:cxn modelId="{C9FBA262-10D7-4ED5-A691-8CCB3EC7CA55}" type="presParOf" srcId="{A69BE243-3BD2-4C05-B358-9C65D08C6FED}" destId="{996E4A34-0C3A-4AB3-9A6E-933F938C660A}" srcOrd="1" destOrd="0" presId="urn:microsoft.com/office/officeart/2008/layout/AlternatingHexagons"/>
    <dgm:cxn modelId="{AD012E1B-12CC-4F72-A711-E0FFD4D3C666}" type="presParOf" srcId="{A69BE243-3BD2-4C05-B358-9C65D08C6FED}" destId="{FCA0C7B2-6A53-4EDB-AE9F-0E4BAB9A78EE}" srcOrd="2" destOrd="0" presId="urn:microsoft.com/office/officeart/2008/layout/AlternatingHexagons"/>
    <dgm:cxn modelId="{B5DABB4E-4D25-403E-B714-9801859AE634}" type="presParOf" srcId="{A69BE243-3BD2-4C05-B358-9C65D08C6FED}" destId="{69036681-9B5D-439B-B834-E7A34888368F}" srcOrd="3" destOrd="0" presId="urn:microsoft.com/office/officeart/2008/layout/AlternatingHexagons"/>
    <dgm:cxn modelId="{E975E916-B5FD-4049-9BCF-6A404FC42F95}" type="presParOf" srcId="{A69BE243-3BD2-4C05-B358-9C65D08C6FED}" destId="{6C5E8407-9B96-4DA8-9D52-77FC17D80D09}" srcOrd="4" destOrd="0" presId="urn:microsoft.com/office/officeart/2008/layout/AlternatingHexagons"/>
    <dgm:cxn modelId="{780E7999-AA2B-490B-9B85-A50723B49011}" type="presParOf" srcId="{5FB082F6-01B3-45C4-923D-4DBE7BC7C2D4}" destId="{C635EDD0-6CC5-4D19-BBD4-E7976FFCB000}" srcOrd="3" destOrd="0" presId="urn:microsoft.com/office/officeart/2008/layout/AlternatingHexagons"/>
    <dgm:cxn modelId="{A53E6CA7-CE46-4EFA-8B92-03D06B4C6342}" type="presParOf" srcId="{5FB082F6-01B3-45C4-923D-4DBE7BC7C2D4}" destId="{A47D13F5-1AD7-4E7A-9FED-020AD2B84A36}" srcOrd="4" destOrd="0" presId="urn:microsoft.com/office/officeart/2008/layout/AlternatingHexagons"/>
    <dgm:cxn modelId="{C5603700-2DD7-4753-996D-494773E0290E}" type="presParOf" srcId="{A47D13F5-1AD7-4E7A-9FED-020AD2B84A36}" destId="{7D4E20AA-37E2-47A8-8707-235F6B707C50}" srcOrd="0" destOrd="0" presId="urn:microsoft.com/office/officeart/2008/layout/AlternatingHexagons"/>
    <dgm:cxn modelId="{5F482CCF-2FD7-4567-87DF-BF564D8FCBA9}" type="presParOf" srcId="{A47D13F5-1AD7-4E7A-9FED-020AD2B84A36}" destId="{D696DBB9-0FDA-43E8-AA8C-AFE5F4E42050}" srcOrd="1" destOrd="0" presId="urn:microsoft.com/office/officeart/2008/layout/AlternatingHexagons"/>
    <dgm:cxn modelId="{A092D82B-0E7A-4023-AC7E-2B898C1376D2}" type="presParOf" srcId="{A47D13F5-1AD7-4E7A-9FED-020AD2B84A36}" destId="{4E263A7D-70B4-4EC2-8350-C1AE5941212C}" srcOrd="2" destOrd="0" presId="urn:microsoft.com/office/officeart/2008/layout/AlternatingHexagons"/>
    <dgm:cxn modelId="{71E837E7-75F6-435D-82EB-84F3BC09378C}" type="presParOf" srcId="{A47D13F5-1AD7-4E7A-9FED-020AD2B84A36}" destId="{91A3D77E-9B02-4808-A3EF-CE0C856FC289}" srcOrd="3" destOrd="0" presId="urn:microsoft.com/office/officeart/2008/layout/AlternatingHexagons"/>
    <dgm:cxn modelId="{056D98F2-6365-4859-A5BE-17AEFB5074AD}" type="presParOf" srcId="{A47D13F5-1AD7-4E7A-9FED-020AD2B84A36}" destId="{BD9E120E-77A3-4322-954F-B5409AE16AE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0C11F6-8E03-4228-8D1A-1D07CD52FADA}">
      <dsp:nvSpPr>
        <dsp:cNvPr id="0" name=""/>
        <dsp:cNvSpPr/>
      </dsp:nvSpPr>
      <dsp:spPr>
        <a:xfrm rot="5400000">
          <a:off x="690542" y="18898"/>
          <a:ext cx="283336" cy="246503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900" kern="1200" dirty="0"/>
            <a:t> </a:t>
          </a:r>
          <a:endParaRPr lang="en-CA" sz="900" kern="1200" dirty="0"/>
        </a:p>
      </dsp:txBody>
      <dsp:txXfrm rot="5400000">
        <a:off x="690542" y="18898"/>
        <a:ext cx="283336" cy="246503"/>
      </dsp:txXfrm>
    </dsp:sp>
    <dsp:sp modelId="{AA8196C0-A443-483A-8E14-ED00FAF03801}">
      <dsp:nvSpPr>
        <dsp:cNvPr id="0" name=""/>
        <dsp:cNvSpPr/>
      </dsp:nvSpPr>
      <dsp:spPr>
        <a:xfrm>
          <a:off x="962942" y="57148"/>
          <a:ext cx="316203" cy="1700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62942" y="57148"/>
        <a:ext cx="316203" cy="170002"/>
      </dsp:txXfrm>
    </dsp:sp>
    <dsp:sp modelId="{500A7FF5-4A0C-4872-BC31-B7E62312AE29}">
      <dsp:nvSpPr>
        <dsp:cNvPr id="0" name=""/>
        <dsp:cNvSpPr/>
      </dsp:nvSpPr>
      <dsp:spPr>
        <a:xfrm rot="5400000">
          <a:off x="424319" y="18898"/>
          <a:ext cx="283336" cy="246503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98915"/>
            <a:satOff val="-14765"/>
            <a:lumOff val="78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300" kern="1200"/>
        </a:p>
      </dsp:txBody>
      <dsp:txXfrm rot="5400000">
        <a:off x="424319" y="18898"/>
        <a:ext cx="283336" cy="246503"/>
      </dsp:txXfrm>
    </dsp:sp>
    <dsp:sp modelId="{24F31F2A-2CC6-4895-9FF0-C0423B70940D}">
      <dsp:nvSpPr>
        <dsp:cNvPr id="0" name=""/>
        <dsp:cNvSpPr/>
      </dsp:nvSpPr>
      <dsp:spPr>
        <a:xfrm rot="5400000">
          <a:off x="556921" y="259394"/>
          <a:ext cx="283336" cy="246503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197830"/>
            <a:satOff val="-29529"/>
            <a:lumOff val="157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900" kern="1200" dirty="0"/>
            <a:t> </a:t>
          </a:r>
          <a:endParaRPr lang="en-CA" sz="900" kern="1200" dirty="0"/>
        </a:p>
      </dsp:txBody>
      <dsp:txXfrm rot="5400000">
        <a:off x="556921" y="259394"/>
        <a:ext cx="283336" cy="246503"/>
      </dsp:txXfrm>
    </dsp:sp>
    <dsp:sp modelId="{996E4A34-0C3A-4AB3-9A6E-933F938C660A}">
      <dsp:nvSpPr>
        <dsp:cNvPr id="0" name=""/>
        <dsp:cNvSpPr/>
      </dsp:nvSpPr>
      <dsp:spPr>
        <a:xfrm>
          <a:off x="259134" y="297644"/>
          <a:ext cx="306003" cy="1700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259134" y="297644"/>
        <a:ext cx="306003" cy="170002"/>
      </dsp:txXfrm>
    </dsp:sp>
    <dsp:sp modelId="{6C5E8407-9B96-4DA8-9D52-77FC17D80D09}">
      <dsp:nvSpPr>
        <dsp:cNvPr id="0" name=""/>
        <dsp:cNvSpPr/>
      </dsp:nvSpPr>
      <dsp:spPr>
        <a:xfrm rot="5400000">
          <a:off x="823144" y="259394"/>
          <a:ext cx="283336" cy="246503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296745"/>
            <a:satOff val="-44294"/>
            <a:lumOff val="2363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300" kern="1200"/>
        </a:p>
      </dsp:txBody>
      <dsp:txXfrm rot="5400000">
        <a:off x="823144" y="259394"/>
        <a:ext cx="283336" cy="246503"/>
      </dsp:txXfrm>
    </dsp:sp>
    <dsp:sp modelId="{7D4E20AA-37E2-47A8-8707-235F6B707C50}">
      <dsp:nvSpPr>
        <dsp:cNvPr id="0" name=""/>
        <dsp:cNvSpPr/>
      </dsp:nvSpPr>
      <dsp:spPr>
        <a:xfrm rot="5400000">
          <a:off x="690542" y="499890"/>
          <a:ext cx="283336" cy="246503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395660"/>
            <a:satOff val="-59058"/>
            <a:lumOff val="3151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900" kern="1200" dirty="0"/>
            <a:t> </a:t>
          </a:r>
          <a:endParaRPr lang="en-CA" sz="900" kern="1200" dirty="0"/>
        </a:p>
      </dsp:txBody>
      <dsp:txXfrm rot="5400000">
        <a:off x="690542" y="499890"/>
        <a:ext cx="283336" cy="246503"/>
      </dsp:txXfrm>
    </dsp:sp>
    <dsp:sp modelId="{D696DBB9-0FDA-43E8-AA8C-AFE5F4E42050}">
      <dsp:nvSpPr>
        <dsp:cNvPr id="0" name=""/>
        <dsp:cNvSpPr/>
      </dsp:nvSpPr>
      <dsp:spPr>
        <a:xfrm>
          <a:off x="962942" y="538141"/>
          <a:ext cx="316203" cy="1700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62942" y="538141"/>
        <a:ext cx="316203" cy="170002"/>
      </dsp:txXfrm>
    </dsp:sp>
    <dsp:sp modelId="{BD9E120E-77A3-4322-954F-B5409AE16AE3}">
      <dsp:nvSpPr>
        <dsp:cNvPr id="0" name=""/>
        <dsp:cNvSpPr/>
      </dsp:nvSpPr>
      <dsp:spPr>
        <a:xfrm rot="5400000">
          <a:off x="424319" y="499890"/>
          <a:ext cx="283336" cy="246503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494575"/>
            <a:satOff val="-73823"/>
            <a:lumOff val="3938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300" kern="1200"/>
        </a:p>
      </dsp:txBody>
      <dsp:txXfrm rot="5400000">
        <a:off x="424319" y="499890"/>
        <a:ext cx="283336" cy="2465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D7CB6605-66AF-44CC-AA69-80A2487F9CA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7E450FBF-F056-4403-8427-32E20E73EDB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45C119A-89BC-45F5-A054-6729887C04D6}" type="datetimeFigureOut">
              <a:rPr lang="en-US" altLang="en-US"/>
              <a:pPr>
                <a:defRPr/>
              </a:pPr>
              <a:t>10/8/2024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8D346C92-7C1B-4DBD-B4B5-195BAB4BB7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99DA67A9-0096-401C-9615-A0DFF4C6746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F04321D-955A-4D47-9C46-9A6214EE5BD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E1436BE6-65F4-42E9-9398-107513C5E2E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D3C158C9-5A49-4133-80ED-BEF86E0B321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E818B77-F42C-430A-A281-A08B6D98E960}" type="datetimeFigureOut">
              <a:rPr lang="en-US" altLang="en-US"/>
              <a:pPr>
                <a:defRPr/>
              </a:pPr>
              <a:t>10/8/2024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="" xmlns:a16="http://schemas.microsoft.com/office/drawing/2014/main" id="{15BE83D5-CA49-4421-B238-F4A2F507948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="" xmlns:a16="http://schemas.microsoft.com/office/drawing/2014/main" id="{E32D6D65-2DE3-4306-A772-29150E4CFD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3D77F55-EFAE-4915-AB85-3DE23124D5D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2D0B0D7-FC78-4BCF-B1E9-91F51E9C7C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8AD2467-882B-4616-9BA4-2E81B0C03B9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="" xmlns:a16="http://schemas.microsoft.com/office/drawing/2014/main" id="{F0F11516-C506-480A-932C-08904F10B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A7FBD0-ED59-40D4-9AE5-44D9E8282E55}" type="datetimeFigureOut">
              <a:rPr lang="el-GR" altLang="en-US"/>
              <a:pPr>
                <a:defRPr/>
              </a:pPr>
              <a:t>8/10/2024</a:t>
            </a:fld>
            <a:endParaRPr lang="el-GR" altLang="en-US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="" xmlns:a16="http://schemas.microsoft.com/office/drawing/2014/main" id="{52A2935B-67AE-4814-8D9A-8AB9DBD5B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="" xmlns:a16="http://schemas.microsoft.com/office/drawing/2014/main" id="{B8C8A535-4002-4585-99CE-1BCFAA152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E5F153-6D39-4B59-9FEF-D077C92CD772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="" xmlns:a16="http://schemas.microsoft.com/office/drawing/2014/main" id="{F0F11516-C506-480A-932C-08904F10B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363D4-3670-4BFC-8042-6E012C311650}" type="datetimeFigureOut">
              <a:rPr lang="el-GR" altLang="en-US"/>
              <a:pPr>
                <a:defRPr/>
              </a:pPr>
              <a:t>8/10/2024</a:t>
            </a:fld>
            <a:endParaRPr lang="el-GR" altLang="en-US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="" xmlns:a16="http://schemas.microsoft.com/office/drawing/2014/main" id="{52A2935B-67AE-4814-8D9A-8AB9DBD5B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="" xmlns:a16="http://schemas.microsoft.com/office/drawing/2014/main" id="{B8C8A535-4002-4585-99CE-1BCFAA152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830822-4B78-431A-804D-301598475E13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="" xmlns:a16="http://schemas.microsoft.com/office/drawing/2014/main" id="{F0F11516-C506-480A-932C-08904F10B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C8333-1C22-4A2A-AABF-C601CEA2A27E}" type="datetimeFigureOut">
              <a:rPr lang="el-GR" altLang="en-US"/>
              <a:pPr>
                <a:defRPr/>
              </a:pPr>
              <a:t>8/10/2024</a:t>
            </a:fld>
            <a:endParaRPr lang="el-GR" altLang="en-US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="" xmlns:a16="http://schemas.microsoft.com/office/drawing/2014/main" id="{52A2935B-67AE-4814-8D9A-8AB9DBD5B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="" xmlns:a16="http://schemas.microsoft.com/office/drawing/2014/main" id="{B8C8A535-4002-4585-99CE-1BCFAA152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C2D229-0274-4B23-9519-63C32DE575DD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="" xmlns:a16="http://schemas.microsoft.com/office/drawing/2014/main" id="{F0F11516-C506-480A-932C-08904F10B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B1408-CB1A-40BE-9D17-B24A01DA350C}" type="datetimeFigureOut">
              <a:rPr lang="el-GR" altLang="en-US"/>
              <a:pPr>
                <a:defRPr/>
              </a:pPr>
              <a:t>8/10/2024</a:t>
            </a:fld>
            <a:endParaRPr lang="el-GR" altLang="en-US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="" xmlns:a16="http://schemas.microsoft.com/office/drawing/2014/main" id="{52A2935B-67AE-4814-8D9A-8AB9DBD5B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="" xmlns:a16="http://schemas.microsoft.com/office/drawing/2014/main" id="{B8C8A535-4002-4585-99CE-1BCFAA152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5783DA-B712-4B36-87B3-13A15E1DF2D2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="" xmlns:a16="http://schemas.microsoft.com/office/drawing/2014/main" id="{F0F11516-C506-480A-932C-08904F10B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E8BCB2-CCDB-4E6C-82AB-D55BD66DBA32}" type="datetimeFigureOut">
              <a:rPr lang="el-GR" altLang="en-US"/>
              <a:pPr>
                <a:defRPr/>
              </a:pPr>
              <a:t>8/10/2024</a:t>
            </a:fld>
            <a:endParaRPr lang="el-GR" altLang="en-US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="" xmlns:a16="http://schemas.microsoft.com/office/drawing/2014/main" id="{52A2935B-67AE-4814-8D9A-8AB9DBD5B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="" xmlns:a16="http://schemas.microsoft.com/office/drawing/2014/main" id="{B8C8A535-4002-4585-99CE-1BCFAA152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5B46A8-FC97-4032-B82D-A6DA43C7D5B1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3 - Θέση ημερομηνίας">
            <a:extLst>
              <a:ext uri="{FF2B5EF4-FFF2-40B4-BE49-F238E27FC236}">
                <a16:creationId xmlns="" xmlns:a16="http://schemas.microsoft.com/office/drawing/2014/main" id="{F0F11516-C506-480A-932C-08904F10B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A2D492-8CFF-404A-AD3A-4681B972C154}" type="datetimeFigureOut">
              <a:rPr lang="el-GR" altLang="en-US"/>
              <a:pPr>
                <a:defRPr/>
              </a:pPr>
              <a:t>8/10/2024</a:t>
            </a:fld>
            <a:endParaRPr lang="el-GR" altLang="en-US"/>
          </a:p>
        </p:txBody>
      </p:sp>
      <p:sp>
        <p:nvSpPr>
          <p:cNvPr id="6" name="4 - Θέση υποσέλιδου">
            <a:extLst>
              <a:ext uri="{FF2B5EF4-FFF2-40B4-BE49-F238E27FC236}">
                <a16:creationId xmlns="" xmlns:a16="http://schemas.microsoft.com/office/drawing/2014/main" id="{52A2935B-67AE-4814-8D9A-8AB9DBD5B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>
            <a:extLst>
              <a:ext uri="{FF2B5EF4-FFF2-40B4-BE49-F238E27FC236}">
                <a16:creationId xmlns="" xmlns:a16="http://schemas.microsoft.com/office/drawing/2014/main" id="{B8C8A535-4002-4585-99CE-1BCFAA152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92056E-012C-4730-9317-A9F58B7CE9B5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3 - Θέση ημερομηνίας">
            <a:extLst>
              <a:ext uri="{FF2B5EF4-FFF2-40B4-BE49-F238E27FC236}">
                <a16:creationId xmlns="" xmlns:a16="http://schemas.microsoft.com/office/drawing/2014/main" id="{F0F11516-C506-480A-932C-08904F10B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22B66-C37C-4E24-833E-6B98502A8BE5}" type="datetimeFigureOut">
              <a:rPr lang="el-GR" altLang="en-US"/>
              <a:pPr>
                <a:defRPr/>
              </a:pPr>
              <a:t>8/10/2024</a:t>
            </a:fld>
            <a:endParaRPr lang="el-GR" altLang="en-US"/>
          </a:p>
        </p:txBody>
      </p:sp>
      <p:sp>
        <p:nvSpPr>
          <p:cNvPr id="8" name="4 - Θέση υποσέλιδου">
            <a:extLst>
              <a:ext uri="{FF2B5EF4-FFF2-40B4-BE49-F238E27FC236}">
                <a16:creationId xmlns="" xmlns:a16="http://schemas.microsoft.com/office/drawing/2014/main" id="{52A2935B-67AE-4814-8D9A-8AB9DBD5B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5 - Θέση αριθμού διαφάνειας">
            <a:extLst>
              <a:ext uri="{FF2B5EF4-FFF2-40B4-BE49-F238E27FC236}">
                <a16:creationId xmlns="" xmlns:a16="http://schemas.microsoft.com/office/drawing/2014/main" id="{B8C8A535-4002-4585-99CE-1BCFAA152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6E7ADD-C641-469D-B912-E37B882E35A7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3 - Θέση ημερομηνίας">
            <a:extLst>
              <a:ext uri="{FF2B5EF4-FFF2-40B4-BE49-F238E27FC236}">
                <a16:creationId xmlns="" xmlns:a16="http://schemas.microsoft.com/office/drawing/2014/main" id="{F0F11516-C506-480A-932C-08904F10B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9769AD-23DF-4A5D-B276-D5D4DEEF3FB2}" type="datetimeFigureOut">
              <a:rPr lang="el-GR" altLang="en-US"/>
              <a:pPr>
                <a:defRPr/>
              </a:pPr>
              <a:t>8/10/2024</a:t>
            </a:fld>
            <a:endParaRPr lang="el-GR" altLang="en-US"/>
          </a:p>
        </p:txBody>
      </p:sp>
      <p:sp>
        <p:nvSpPr>
          <p:cNvPr id="4" name="4 - Θέση υποσέλιδου">
            <a:extLst>
              <a:ext uri="{FF2B5EF4-FFF2-40B4-BE49-F238E27FC236}">
                <a16:creationId xmlns="" xmlns:a16="http://schemas.microsoft.com/office/drawing/2014/main" id="{52A2935B-67AE-4814-8D9A-8AB9DBD5B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5 - Θέση αριθμού διαφάνειας">
            <a:extLst>
              <a:ext uri="{FF2B5EF4-FFF2-40B4-BE49-F238E27FC236}">
                <a16:creationId xmlns="" xmlns:a16="http://schemas.microsoft.com/office/drawing/2014/main" id="{B8C8A535-4002-4585-99CE-1BCFAA152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C68F1B-83A7-4F82-909A-FF7489E804C0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- Θέση ημερομηνίας">
            <a:extLst>
              <a:ext uri="{FF2B5EF4-FFF2-40B4-BE49-F238E27FC236}">
                <a16:creationId xmlns="" xmlns:a16="http://schemas.microsoft.com/office/drawing/2014/main" id="{F0F11516-C506-480A-932C-08904F10B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A6DF5-3809-4692-882C-A3F5506D78EF}" type="datetimeFigureOut">
              <a:rPr lang="el-GR" altLang="en-US"/>
              <a:pPr>
                <a:defRPr/>
              </a:pPr>
              <a:t>8/10/2024</a:t>
            </a:fld>
            <a:endParaRPr lang="el-GR" altLang="en-US"/>
          </a:p>
        </p:txBody>
      </p:sp>
      <p:sp>
        <p:nvSpPr>
          <p:cNvPr id="3" name="4 - Θέση υποσέλιδου">
            <a:extLst>
              <a:ext uri="{FF2B5EF4-FFF2-40B4-BE49-F238E27FC236}">
                <a16:creationId xmlns="" xmlns:a16="http://schemas.microsoft.com/office/drawing/2014/main" id="{52A2935B-67AE-4814-8D9A-8AB9DBD5B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5 - Θέση αριθμού διαφάνειας">
            <a:extLst>
              <a:ext uri="{FF2B5EF4-FFF2-40B4-BE49-F238E27FC236}">
                <a16:creationId xmlns="" xmlns:a16="http://schemas.microsoft.com/office/drawing/2014/main" id="{B8C8A535-4002-4585-99CE-1BCFAA152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ABFA43-D800-45EF-BB38-9CFC1455B1BB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>
            <a:extLst>
              <a:ext uri="{FF2B5EF4-FFF2-40B4-BE49-F238E27FC236}">
                <a16:creationId xmlns="" xmlns:a16="http://schemas.microsoft.com/office/drawing/2014/main" id="{F0F11516-C506-480A-932C-08904F10B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AC55EA-3789-46BD-B859-D2EDD3BA06C9}" type="datetimeFigureOut">
              <a:rPr lang="el-GR" altLang="en-US"/>
              <a:pPr>
                <a:defRPr/>
              </a:pPr>
              <a:t>8/10/2024</a:t>
            </a:fld>
            <a:endParaRPr lang="el-GR" altLang="en-US"/>
          </a:p>
        </p:txBody>
      </p:sp>
      <p:sp>
        <p:nvSpPr>
          <p:cNvPr id="6" name="4 - Θέση υποσέλιδου">
            <a:extLst>
              <a:ext uri="{FF2B5EF4-FFF2-40B4-BE49-F238E27FC236}">
                <a16:creationId xmlns="" xmlns:a16="http://schemas.microsoft.com/office/drawing/2014/main" id="{52A2935B-67AE-4814-8D9A-8AB9DBD5B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>
            <a:extLst>
              <a:ext uri="{FF2B5EF4-FFF2-40B4-BE49-F238E27FC236}">
                <a16:creationId xmlns="" xmlns:a16="http://schemas.microsoft.com/office/drawing/2014/main" id="{B8C8A535-4002-4585-99CE-1BCFAA152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B0FF98-6632-4A47-BAFD-4DE5D961E853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>
            <a:extLst>
              <a:ext uri="{FF2B5EF4-FFF2-40B4-BE49-F238E27FC236}">
                <a16:creationId xmlns="" xmlns:a16="http://schemas.microsoft.com/office/drawing/2014/main" id="{F0F11516-C506-480A-932C-08904F10B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17BD52-9D99-434B-9E69-3F9D389D28E5}" type="datetimeFigureOut">
              <a:rPr lang="el-GR" altLang="en-US"/>
              <a:pPr>
                <a:defRPr/>
              </a:pPr>
              <a:t>8/10/2024</a:t>
            </a:fld>
            <a:endParaRPr lang="el-GR" altLang="en-US"/>
          </a:p>
        </p:txBody>
      </p:sp>
      <p:sp>
        <p:nvSpPr>
          <p:cNvPr id="6" name="4 - Θέση υποσέλιδου">
            <a:extLst>
              <a:ext uri="{FF2B5EF4-FFF2-40B4-BE49-F238E27FC236}">
                <a16:creationId xmlns="" xmlns:a16="http://schemas.microsoft.com/office/drawing/2014/main" id="{52A2935B-67AE-4814-8D9A-8AB9DBD5B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>
            <a:extLst>
              <a:ext uri="{FF2B5EF4-FFF2-40B4-BE49-F238E27FC236}">
                <a16:creationId xmlns="" xmlns:a16="http://schemas.microsoft.com/office/drawing/2014/main" id="{B8C8A535-4002-4585-99CE-1BCFAA152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0791C0-9216-4444-8E5C-9501D4BBB7F1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 smtClean="0"/>
              <a:t>Kλικ για επεξεργασία του τίτλου</a:t>
            </a:r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 smtClean="0"/>
              <a:t>Kλικ για επεξεργασία των στυλ του υποδείγματος</a:t>
            </a:r>
          </a:p>
          <a:p>
            <a:pPr lvl="1"/>
            <a:r>
              <a:rPr lang="el-GR" altLang="en-US" smtClean="0"/>
              <a:t>Δεύτερου επιπέδου</a:t>
            </a:r>
          </a:p>
          <a:p>
            <a:pPr lvl="2"/>
            <a:r>
              <a:rPr lang="el-GR" altLang="en-US" smtClean="0"/>
              <a:t>Τρίτου επιπέδου</a:t>
            </a:r>
          </a:p>
          <a:p>
            <a:pPr lvl="3"/>
            <a:r>
              <a:rPr lang="el-GR" altLang="en-US" smtClean="0"/>
              <a:t>Τέταρτου επιπέδου</a:t>
            </a:r>
          </a:p>
          <a:p>
            <a:pPr lvl="4"/>
            <a:r>
              <a:rPr lang="el-GR" altLang="en-US" smtClean="0"/>
              <a:t>Πέμπτου επιπέδου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="" xmlns:a16="http://schemas.microsoft.com/office/drawing/2014/main" id="{F0F11516-C506-480A-932C-08904F10B2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9FCF6A3C-2F42-4D68-9809-68C552B4E519}" type="datetimeFigureOut">
              <a:rPr lang="el-GR" altLang="en-US"/>
              <a:pPr>
                <a:defRPr/>
              </a:pPr>
              <a:t>8/10/2024</a:t>
            </a:fld>
            <a:endParaRPr lang="el-GR" altLang="en-US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="" xmlns:a16="http://schemas.microsoft.com/office/drawing/2014/main" id="{52A2935B-67AE-4814-8D9A-8AB9DBD5BB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="" xmlns:a16="http://schemas.microsoft.com/office/drawing/2014/main" id="{B8C8A535-4002-4585-99CE-1BCFAA1527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AEAC14A-1D3E-4A06-A2CA-3B10C4A42D67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microsoft.com/office/2007/relationships/diagramDrawing" Target="../diagrams/drawing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5">
            <a:extLst>
              <a:ext uri="{FF2B5EF4-FFF2-40B4-BE49-F238E27FC236}">
                <a16:creationId xmlns="" xmlns:a16="http://schemas.microsoft.com/office/drawing/2014/main" id="{CEE9B5B8-03EF-430C-A2EE-C83E3583C8A9}"/>
              </a:ext>
            </a:extLst>
          </p:cNvPr>
          <p:cNvSpPr txBox="1"/>
          <p:nvPr/>
        </p:nvSpPr>
        <p:spPr>
          <a:xfrm>
            <a:off x="107950" y="171450"/>
            <a:ext cx="5221288" cy="538163"/>
          </a:xfrm>
          <a:prstGeom prst="rect">
            <a:avLst/>
          </a:prstGeom>
          <a:noFill/>
        </p:spPr>
        <p:txBody>
          <a:bodyPr lIns="14566" tIns="7283" rIns="14566" bIns="7283">
            <a:spAutoFit/>
          </a:bodyPr>
          <a:lstStyle/>
          <a:p>
            <a:pPr defTabSz="812800" eaLnBrk="1" hangingPunct="1">
              <a:defRPr/>
            </a:pPr>
            <a:r>
              <a:rPr lang="fr-CA" altLang="en-US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 O S T E R   T I T L E</a:t>
            </a:r>
            <a:r>
              <a:rPr lang="fr-CA" altLang="en-US" sz="23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fr-CA" altLang="en-US" sz="23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fr-CA" altLang="en-US" sz="900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Authors &amp; Institutions</a:t>
            </a:r>
            <a:endParaRPr lang="en-CA" altLang="en-US" sz="900" i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" name="Rectangle 12">
            <a:extLst>
              <a:ext uri="{FF2B5EF4-FFF2-40B4-BE49-F238E27FC236}">
                <a16:creationId xmlns="" xmlns:a16="http://schemas.microsoft.com/office/drawing/2014/main" id="{2F19BBCB-3BF3-4CBE-950C-D9D299B0D14E}"/>
              </a:ext>
            </a:extLst>
          </p:cNvPr>
          <p:cNvSpPr/>
          <p:nvPr/>
        </p:nvSpPr>
        <p:spPr bwMode="auto">
          <a:xfrm>
            <a:off x="84138" y="1135063"/>
            <a:ext cx="2287587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>
                <a:solidFill>
                  <a:srgbClr val="0C5790"/>
                </a:solidFill>
                <a:latin typeface="Arial" charset="0"/>
                <a:cs typeface="Arial" charset="0"/>
              </a:rPr>
              <a:t>BACKGROUND</a:t>
            </a:r>
            <a:endParaRPr lang="en-CA" altLang="en-US" sz="1000" b="1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Rectangle 15">
            <a:extLst>
              <a:ext uri="{FF2B5EF4-FFF2-40B4-BE49-F238E27FC236}">
                <a16:creationId xmlns="" xmlns:a16="http://schemas.microsoft.com/office/drawing/2014/main" id="{4314CE78-9446-493E-87F8-5C3068317647}"/>
              </a:ext>
            </a:extLst>
          </p:cNvPr>
          <p:cNvSpPr/>
          <p:nvPr/>
        </p:nvSpPr>
        <p:spPr bwMode="auto">
          <a:xfrm>
            <a:off x="2462213" y="1135063"/>
            <a:ext cx="4167187" cy="14922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>
                <a:solidFill>
                  <a:srgbClr val="0C5790"/>
                </a:solidFill>
                <a:latin typeface="Arial" charset="0"/>
                <a:cs typeface="Arial" charset="0"/>
              </a:rPr>
              <a:t>RESULTS</a:t>
            </a:r>
            <a:endParaRPr lang="en-CA" altLang="en-US" sz="1000" b="1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Rectangle 22">
            <a:extLst>
              <a:ext uri="{FF2B5EF4-FFF2-40B4-BE49-F238E27FC236}">
                <a16:creationId xmlns="" xmlns:a16="http://schemas.microsoft.com/office/drawing/2014/main" id="{78449A8D-CF35-46A5-942C-C1C8554669C2}"/>
              </a:ext>
            </a:extLst>
          </p:cNvPr>
          <p:cNvSpPr/>
          <p:nvPr/>
        </p:nvSpPr>
        <p:spPr>
          <a:xfrm>
            <a:off x="84138" y="1360488"/>
            <a:ext cx="2287587" cy="8413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8" name="Rectangle 24">
            <a:extLst>
              <a:ext uri="{FF2B5EF4-FFF2-40B4-BE49-F238E27FC236}">
                <a16:creationId xmlns="" xmlns:a16="http://schemas.microsoft.com/office/drawing/2014/main" id="{48C70AAA-8650-4241-B958-D6A9B1D21BB9}"/>
              </a:ext>
            </a:extLst>
          </p:cNvPr>
          <p:cNvSpPr/>
          <p:nvPr/>
        </p:nvSpPr>
        <p:spPr>
          <a:xfrm>
            <a:off x="6716713" y="1360488"/>
            <a:ext cx="2312987" cy="1195387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9" name="Rectangle 29">
            <a:extLst>
              <a:ext uri="{FF2B5EF4-FFF2-40B4-BE49-F238E27FC236}">
                <a16:creationId xmlns="" xmlns:a16="http://schemas.microsoft.com/office/drawing/2014/main" id="{613FB760-7DB6-474B-8D60-22F101CAF9C1}"/>
              </a:ext>
            </a:extLst>
          </p:cNvPr>
          <p:cNvSpPr/>
          <p:nvPr/>
        </p:nvSpPr>
        <p:spPr>
          <a:xfrm>
            <a:off x="84138" y="2465388"/>
            <a:ext cx="2287587" cy="9937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10" name="Rectangle 34">
            <a:extLst>
              <a:ext uri="{FF2B5EF4-FFF2-40B4-BE49-F238E27FC236}">
                <a16:creationId xmlns="" xmlns:a16="http://schemas.microsoft.com/office/drawing/2014/main" id="{1B7ABAEC-D6A7-4733-BE9E-27BCB6782E47}"/>
              </a:ext>
            </a:extLst>
          </p:cNvPr>
          <p:cNvSpPr/>
          <p:nvPr/>
        </p:nvSpPr>
        <p:spPr>
          <a:xfrm>
            <a:off x="84138" y="3722688"/>
            <a:ext cx="2287587" cy="10953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11" name="Rectangle 37">
            <a:extLst>
              <a:ext uri="{FF2B5EF4-FFF2-40B4-BE49-F238E27FC236}">
                <a16:creationId xmlns="" xmlns:a16="http://schemas.microsoft.com/office/drawing/2014/main" id="{66818753-9CC1-489B-8533-55F2216FC4C6}"/>
              </a:ext>
            </a:extLst>
          </p:cNvPr>
          <p:cNvSpPr/>
          <p:nvPr/>
        </p:nvSpPr>
        <p:spPr>
          <a:xfrm>
            <a:off x="2462213" y="1360488"/>
            <a:ext cx="2038350" cy="2312987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12" name="Rectangle 40">
            <a:extLst>
              <a:ext uri="{FF2B5EF4-FFF2-40B4-BE49-F238E27FC236}">
                <a16:creationId xmlns="" xmlns:a16="http://schemas.microsoft.com/office/drawing/2014/main" id="{FEE93E95-57C9-4B9C-9C79-E6CC42581F7F}"/>
              </a:ext>
            </a:extLst>
          </p:cNvPr>
          <p:cNvSpPr/>
          <p:nvPr/>
        </p:nvSpPr>
        <p:spPr>
          <a:xfrm>
            <a:off x="4589463" y="1352550"/>
            <a:ext cx="2039937" cy="117792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Figure 1 (optional)</a:t>
            </a:r>
          </a:p>
        </p:txBody>
      </p:sp>
      <p:sp>
        <p:nvSpPr>
          <p:cNvPr id="14" name="Rectangle 42">
            <a:extLst>
              <a:ext uri="{FF2B5EF4-FFF2-40B4-BE49-F238E27FC236}">
                <a16:creationId xmlns="" xmlns:a16="http://schemas.microsoft.com/office/drawing/2014/main" id="{A25C321D-94CA-4DC7-920C-1D3CA3909972}"/>
              </a:ext>
            </a:extLst>
          </p:cNvPr>
          <p:cNvSpPr/>
          <p:nvPr/>
        </p:nvSpPr>
        <p:spPr>
          <a:xfrm>
            <a:off x="4589463" y="2597150"/>
            <a:ext cx="2039937" cy="1084263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Table 1 (optional)</a:t>
            </a:r>
          </a:p>
        </p:txBody>
      </p:sp>
      <p:sp>
        <p:nvSpPr>
          <p:cNvPr id="15" name="Rectangle 50">
            <a:extLst>
              <a:ext uri="{FF2B5EF4-FFF2-40B4-BE49-F238E27FC236}">
                <a16:creationId xmlns="" xmlns:a16="http://schemas.microsoft.com/office/drawing/2014/main" id="{B266807A-E481-49A5-8B77-68C0D2053EB9}"/>
              </a:ext>
            </a:extLst>
          </p:cNvPr>
          <p:cNvSpPr/>
          <p:nvPr/>
        </p:nvSpPr>
        <p:spPr>
          <a:xfrm>
            <a:off x="6723063" y="2795588"/>
            <a:ext cx="2309812" cy="433387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 (optional). </a:t>
            </a: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Delete these boxes, if they are not applicable.</a:t>
            </a:r>
          </a:p>
        </p:txBody>
      </p:sp>
      <p:sp>
        <p:nvSpPr>
          <p:cNvPr id="16" name="Rectangle 53">
            <a:extLst>
              <a:ext uri="{FF2B5EF4-FFF2-40B4-BE49-F238E27FC236}">
                <a16:creationId xmlns="" xmlns:a16="http://schemas.microsoft.com/office/drawing/2014/main" id="{CFF4AF41-D6C7-4D7B-B27C-2C99F1B690DA}"/>
              </a:ext>
            </a:extLst>
          </p:cNvPr>
          <p:cNvSpPr/>
          <p:nvPr/>
        </p:nvSpPr>
        <p:spPr>
          <a:xfrm>
            <a:off x="6726238" y="3470275"/>
            <a:ext cx="2303462" cy="5619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17" name="Rectangle 54">
            <a:extLst>
              <a:ext uri="{FF2B5EF4-FFF2-40B4-BE49-F238E27FC236}">
                <a16:creationId xmlns="" xmlns:a16="http://schemas.microsoft.com/office/drawing/2014/main" id="{5C5B09B2-7C14-4130-8C3D-292A9ABE1AC5}"/>
              </a:ext>
            </a:extLst>
          </p:cNvPr>
          <p:cNvSpPr/>
          <p:nvPr/>
        </p:nvSpPr>
        <p:spPr>
          <a:xfrm>
            <a:off x="2462213" y="3749675"/>
            <a:ext cx="4167187" cy="1068388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graphicFrame>
        <p:nvGraphicFramePr>
          <p:cNvPr id="18" name="Table 66">
            <a:extLst>
              <a:ext uri="{FF2B5EF4-FFF2-40B4-BE49-F238E27FC236}">
                <a16:creationId xmlns="" xmlns:a16="http://schemas.microsoft.com/office/drawing/2014/main" id="{15459F20-8B2E-472A-916C-B0BA66B76CEB}"/>
              </a:ext>
            </a:extLst>
          </p:cNvPr>
          <p:cNvGraphicFramePr>
            <a:graphicFrameLocks noGrp="1"/>
          </p:cNvGraphicFramePr>
          <p:nvPr/>
        </p:nvGraphicFramePr>
        <p:xfrm>
          <a:off x="4802188" y="2814638"/>
          <a:ext cx="1700212" cy="660400"/>
        </p:xfrm>
        <a:graphic>
          <a:graphicData uri="http://schemas.openxmlformats.org/drawingml/2006/table">
            <a:tbl>
              <a:tblPr/>
              <a:tblGrid>
                <a:gridCol w="56673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6673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6673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9" name="Diagram 58">
            <a:extLst>
              <a:ext uri="{FF2B5EF4-FFF2-40B4-BE49-F238E27FC236}">
                <a16:creationId xmlns="" xmlns:a16="http://schemas.microsoft.com/office/drawing/2014/main" id="{92C4A9D4-E893-4422-85CD-D703D122C86A}"/>
              </a:ext>
            </a:extLst>
          </p:cNvPr>
          <p:cNvGraphicFramePr/>
          <p:nvPr/>
        </p:nvGraphicFramePr>
        <p:xfrm>
          <a:off x="4899111" y="1605863"/>
          <a:ext cx="1538281" cy="7652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0" name="Rectangle 86">
            <a:extLst>
              <a:ext uri="{FF2B5EF4-FFF2-40B4-BE49-F238E27FC236}">
                <a16:creationId xmlns="" xmlns:a16="http://schemas.microsoft.com/office/drawing/2014/main" id="{65B500E5-1951-41FC-AFF8-D04F232EB509}"/>
              </a:ext>
            </a:extLst>
          </p:cNvPr>
          <p:cNvSpPr/>
          <p:nvPr/>
        </p:nvSpPr>
        <p:spPr bwMode="auto">
          <a:xfrm rot="19458990">
            <a:off x="5221802" y="1870297"/>
            <a:ext cx="7732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EXAMPLE</a:t>
            </a:r>
          </a:p>
        </p:txBody>
      </p:sp>
      <p:sp>
        <p:nvSpPr>
          <p:cNvPr id="21" name="Rectangle 88">
            <a:extLst>
              <a:ext uri="{FF2B5EF4-FFF2-40B4-BE49-F238E27FC236}">
                <a16:creationId xmlns="" xmlns:a16="http://schemas.microsoft.com/office/drawing/2014/main" id="{9BA30211-098D-433D-8957-DBA5E4AA74D9}"/>
              </a:ext>
            </a:extLst>
          </p:cNvPr>
          <p:cNvSpPr/>
          <p:nvPr/>
        </p:nvSpPr>
        <p:spPr>
          <a:xfrm rot="19458990">
            <a:off x="5222579" y="3012293"/>
            <a:ext cx="7732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EXAMPLE</a:t>
            </a:r>
          </a:p>
        </p:txBody>
      </p:sp>
      <p:sp>
        <p:nvSpPr>
          <p:cNvPr id="22" name="Rectangle 36">
            <a:extLst>
              <a:ext uri="{FF2B5EF4-FFF2-40B4-BE49-F238E27FC236}">
                <a16:creationId xmlns="" xmlns:a16="http://schemas.microsoft.com/office/drawing/2014/main" id="{5513EBD8-8F17-42CB-8833-306449F21885}"/>
              </a:ext>
            </a:extLst>
          </p:cNvPr>
          <p:cNvSpPr/>
          <p:nvPr/>
        </p:nvSpPr>
        <p:spPr bwMode="auto">
          <a:xfrm>
            <a:off x="6716713" y="1135063"/>
            <a:ext cx="2312987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>
                <a:solidFill>
                  <a:srgbClr val="0C5790"/>
                </a:solidFill>
                <a:latin typeface="Arial" charset="0"/>
                <a:cs typeface="Arial" charset="0"/>
              </a:rPr>
              <a:t>CONCLUSION</a:t>
            </a:r>
            <a:endParaRPr lang="en-CA" altLang="en-US" sz="1000" b="1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23" name="Rectangle 43">
            <a:extLst>
              <a:ext uri="{FF2B5EF4-FFF2-40B4-BE49-F238E27FC236}">
                <a16:creationId xmlns="" xmlns:a16="http://schemas.microsoft.com/office/drawing/2014/main" id="{1897485E-4B91-4E15-B372-D435A196F808}"/>
              </a:ext>
            </a:extLst>
          </p:cNvPr>
          <p:cNvSpPr/>
          <p:nvPr/>
        </p:nvSpPr>
        <p:spPr bwMode="auto">
          <a:xfrm>
            <a:off x="84138" y="2262188"/>
            <a:ext cx="2287587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>
                <a:solidFill>
                  <a:srgbClr val="0C5790"/>
                </a:solidFill>
                <a:latin typeface="Arial" charset="0"/>
                <a:cs typeface="Arial" charset="0"/>
              </a:rPr>
              <a:t>AIM</a:t>
            </a:r>
            <a:endParaRPr lang="en-CA" altLang="en-US" sz="1000" b="1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24" name="Rectangle 46">
            <a:extLst>
              <a:ext uri="{FF2B5EF4-FFF2-40B4-BE49-F238E27FC236}">
                <a16:creationId xmlns="" xmlns:a16="http://schemas.microsoft.com/office/drawing/2014/main" id="{B836A8A0-7D32-4BDB-BDF5-E9EDB8FE5E99}"/>
              </a:ext>
            </a:extLst>
          </p:cNvPr>
          <p:cNvSpPr/>
          <p:nvPr/>
        </p:nvSpPr>
        <p:spPr bwMode="auto">
          <a:xfrm>
            <a:off x="84138" y="3519488"/>
            <a:ext cx="2289175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>
                <a:solidFill>
                  <a:srgbClr val="0C5790"/>
                </a:solidFill>
                <a:latin typeface="Arial" charset="0"/>
                <a:cs typeface="Arial" charset="0"/>
              </a:rPr>
              <a:t>METHODS</a:t>
            </a:r>
            <a:endParaRPr lang="en-CA" altLang="en-US" sz="1000" b="1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25" name="Rectangle 56">
            <a:extLst>
              <a:ext uri="{FF2B5EF4-FFF2-40B4-BE49-F238E27FC236}">
                <a16:creationId xmlns="" xmlns:a16="http://schemas.microsoft.com/office/drawing/2014/main" id="{F341AE42-E98B-4960-A52F-4267B95C9C46}"/>
              </a:ext>
            </a:extLst>
          </p:cNvPr>
          <p:cNvSpPr/>
          <p:nvPr/>
        </p:nvSpPr>
        <p:spPr bwMode="auto">
          <a:xfrm>
            <a:off x="6724650" y="2603500"/>
            <a:ext cx="2308225" cy="14605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>
                <a:solidFill>
                  <a:srgbClr val="0C5790"/>
                </a:solidFill>
                <a:latin typeface="Arial" charset="0"/>
                <a:cs typeface="Arial" charset="0"/>
              </a:rPr>
              <a:t>ACKNOWLEDGEMENTS</a:t>
            </a:r>
            <a:endParaRPr lang="en-CA" altLang="en-US" sz="1000" b="1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26" name="Rectangle 60">
            <a:extLst>
              <a:ext uri="{FF2B5EF4-FFF2-40B4-BE49-F238E27FC236}">
                <a16:creationId xmlns="" xmlns:a16="http://schemas.microsoft.com/office/drawing/2014/main" id="{75A80941-AB00-493B-9D7C-957287900445}"/>
              </a:ext>
            </a:extLst>
          </p:cNvPr>
          <p:cNvSpPr/>
          <p:nvPr/>
        </p:nvSpPr>
        <p:spPr bwMode="auto">
          <a:xfrm>
            <a:off x="6726238" y="4078288"/>
            <a:ext cx="2306637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>
                <a:solidFill>
                  <a:srgbClr val="0C5790"/>
                </a:solidFill>
                <a:latin typeface="Arial" charset="0"/>
                <a:cs typeface="Arial" charset="0"/>
              </a:rPr>
              <a:t>DISCLOSURES</a:t>
            </a:r>
            <a:endParaRPr lang="en-CA" altLang="en-US" sz="1000" b="1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34" name="Rectangle 39">
            <a:extLst>
              <a:ext uri="{FF2B5EF4-FFF2-40B4-BE49-F238E27FC236}">
                <a16:creationId xmlns="" xmlns:a16="http://schemas.microsoft.com/office/drawing/2014/main" id="{EB4518B2-1B7A-4E96-9618-712C59B27378}"/>
              </a:ext>
            </a:extLst>
          </p:cNvPr>
          <p:cNvSpPr/>
          <p:nvPr/>
        </p:nvSpPr>
        <p:spPr>
          <a:xfrm>
            <a:off x="6726238" y="4881563"/>
            <a:ext cx="2162175" cy="1984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4142" name="TextBox 18"/>
          <p:cNvSpPr txBox="1">
            <a:spLocks noChangeArrowheads="1"/>
          </p:cNvSpPr>
          <p:nvPr/>
        </p:nvSpPr>
        <p:spPr bwMode="auto">
          <a:xfrm>
            <a:off x="6726238" y="4694238"/>
            <a:ext cx="2417762" cy="13811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14566" tIns="7283" rIns="14566" bIns="7283">
            <a:spAutoFit/>
          </a:bodyPr>
          <a:lstStyle/>
          <a:p>
            <a:pPr defTabSz="814388" eaLnBrk="1" hangingPunct="1"/>
            <a:r>
              <a:rPr lang="fr-FR" altLang="en-US" sz="800" b="1">
                <a:solidFill>
                  <a:schemeClr val="bg1"/>
                </a:solidFill>
              </a:rPr>
              <a:t>Cont</a:t>
            </a:r>
            <a:r>
              <a:rPr lang="fr-CA" altLang="en-US" sz="800" b="1">
                <a:solidFill>
                  <a:schemeClr val="bg1"/>
                </a:solidFill>
              </a:rPr>
              <a:t>act information </a:t>
            </a:r>
            <a:endParaRPr lang="en-CA" altLang="en-US" sz="800" b="1">
              <a:solidFill>
                <a:schemeClr val="bg1"/>
              </a:solidFill>
            </a:endParaRPr>
          </a:p>
        </p:txBody>
      </p:sp>
      <p:sp>
        <p:nvSpPr>
          <p:cNvPr id="36" name="Rectangle 45">
            <a:extLst>
              <a:ext uri="{FF2B5EF4-FFF2-40B4-BE49-F238E27FC236}">
                <a16:creationId xmlns="" xmlns:a16="http://schemas.microsoft.com/office/drawing/2014/main" id="{93A9DB7F-AF4F-4391-87F8-040D07A7C2D0}"/>
              </a:ext>
            </a:extLst>
          </p:cNvPr>
          <p:cNvSpPr/>
          <p:nvPr/>
        </p:nvSpPr>
        <p:spPr>
          <a:xfrm>
            <a:off x="6726238" y="4270375"/>
            <a:ext cx="2303462" cy="360363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Delete these boxes if they are not applicable.</a:t>
            </a:r>
          </a:p>
        </p:txBody>
      </p:sp>
      <p:sp>
        <p:nvSpPr>
          <p:cNvPr id="37" name="Rectangle 47">
            <a:extLst>
              <a:ext uri="{FF2B5EF4-FFF2-40B4-BE49-F238E27FC236}">
                <a16:creationId xmlns="" xmlns:a16="http://schemas.microsoft.com/office/drawing/2014/main" id="{4EA46767-C64C-4A8E-B002-2566FD386960}"/>
              </a:ext>
            </a:extLst>
          </p:cNvPr>
          <p:cNvSpPr/>
          <p:nvPr/>
        </p:nvSpPr>
        <p:spPr bwMode="auto">
          <a:xfrm>
            <a:off x="6726238" y="3276600"/>
            <a:ext cx="2306637" cy="14605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>
                <a:solidFill>
                  <a:srgbClr val="0C5790"/>
                </a:solidFill>
                <a:latin typeface="Arial" charset="0"/>
                <a:cs typeface="Arial" charset="0"/>
              </a:rPr>
              <a:t>REFERENCES</a:t>
            </a:r>
            <a:endParaRPr lang="en-CA" altLang="en-US" sz="1000" b="1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Προσαρμοσμένος 5">
      <a:dk1>
        <a:sysClr val="windowText" lastClr="000000"/>
      </a:dk1>
      <a:lt1>
        <a:sysClr val="window" lastClr="FFFFFF"/>
      </a:lt1>
      <a:dk2>
        <a:srgbClr val="C00000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241</Words>
  <Application>Microsoft Office PowerPoint</Application>
  <PresentationFormat>Προβολή στην οθόνη (16:9)</PresentationFormat>
  <Paragraphs>31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George</dc:creator>
  <cp:lastModifiedBy>User</cp:lastModifiedBy>
  <cp:revision>24</cp:revision>
  <dcterms:created xsi:type="dcterms:W3CDTF">2016-12-21T07:44:53Z</dcterms:created>
  <dcterms:modified xsi:type="dcterms:W3CDTF">2024-10-08T12:04:32Z</dcterms:modified>
</cp:coreProperties>
</file>