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588" autoAdjust="0"/>
    <p:restoredTop sz="94598" autoAdjust="0"/>
  </p:normalViewPr>
  <p:slideViewPr>
    <p:cSldViewPr>
      <p:cViewPr varScale="1">
        <p:scale>
          <a:sx n="142" d="100"/>
          <a:sy n="142" d="100"/>
        </p:scale>
        <p:origin x="-1392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9D46AF0D-EB4C-44AB-8CDD-93B8299910E5}" type="presOf" srcId="{85629305-82FE-4B1C-B2A4-9756F91B9C86}" destId="{5FB082F6-01B3-45C4-923D-4DBE7BC7C2D4}" srcOrd="0" destOrd="0" presId="urn:microsoft.com/office/officeart/2008/layout/AlternatingHexagons"/>
    <dgm:cxn modelId="{4902228E-B8FF-45FE-93FF-E8A638F659C9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B3AA67B-FEF2-47CB-860F-0F682805804F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C67532F1-DE71-4709-B2F7-C30BEA81C330}" type="presOf" srcId="{FAEFFFF1-E759-4844-8979-E5F067EACA73}" destId="{500A7FF5-4A0C-4872-BC31-B7E62312AE29}" srcOrd="0" destOrd="0" presId="urn:microsoft.com/office/officeart/2008/layout/AlternatingHexagons"/>
    <dgm:cxn modelId="{6DDF6E64-A12A-4662-88D3-4F00DF6DED96}" type="presOf" srcId="{9D7C8450-2CB1-404B-BEFE-86DE8A72A389}" destId="{7D4E20AA-37E2-47A8-8707-235F6B707C50}" srcOrd="0" destOrd="0" presId="urn:microsoft.com/office/officeart/2008/layout/AlternatingHexagons"/>
    <dgm:cxn modelId="{C14117D7-8B82-441D-AE5F-24D2CEEB7DFD}" type="presOf" srcId="{FD0A78A0-965B-4065-8758-5136EB7B1EF5}" destId="{996E4A34-0C3A-4AB3-9A6E-933F938C660A}" srcOrd="0" destOrd="0" presId="urn:microsoft.com/office/officeart/2008/layout/AlternatingHexagons"/>
    <dgm:cxn modelId="{A36A0B7A-6769-436E-A468-63B8A64823A3}" type="presOf" srcId="{4536C284-E38F-4FC7-997A-F736F1E844DE}" destId="{24F31F2A-2CC6-4895-9FF0-C0423B70940D}" srcOrd="0" destOrd="0" presId="urn:microsoft.com/office/officeart/2008/layout/AlternatingHexagons"/>
    <dgm:cxn modelId="{6ADC38D8-079A-44D0-8700-CEB73EEC2BAD}" type="presOf" srcId="{91BFDAFC-9B8D-4C30-A3E0-0DDBC29F125B}" destId="{D696DBB9-0FDA-43E8-AA8C-AFE5F4E42050}" srcOrd="0" destOrd="0" presId="urn:microsoft.com/office/officeart/2008/layout/AlternatingHexagons"/>
    <dgm:cxn modelId="{638B1B1B-DA26-43D9-BA47-8C3F88381DF2}" type="presOf" srcId="{8DDE6482-63D6-40FA-B1D3-4D6606DFFB2E}" destId="{6C5E8407-9B96-4DA8-9D52-77FC17D80D09}" srcOrd="0" destOrd="0" presId="urn:microsoft.com/office/officeart/2008/layout/AlternatingHexagons"/>
    <dgm:cxn modelId="{39494FB2-186F-4621-BBDB-11EC1593404D}" type="presOf" srcId="{E1666081-CBDD-4799-855A-B5DABF24F0AF}" destId="{ED0C11F6-8E03-4228-8D1A-1D07CD52FAD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1476D5D-4ADE-4E5F-83A1-000B5DE4F53F}" type="presParOf" srcId="{5FB082F6-01B3-45C4-923D-4DBE7BC7C2D4}" destId="{1A35AF1F-F776-4747-A309-2F399B534B82}" srcOrd="0" destOrd="0" presId="urn:microsoft.com/office/officeart/2008/layout/AlternatingHexagons"/>
    <dgm:cxn modelId="{4E9DE759-F42D-4EB7-9BF8-FA8DDF457060}" type="presParOf" srcId="{1A35AF1F-F776-4747-A309-2F399B534B82}" destId="{ED0C11F6-8E03-4228-8D1A-1D07CD52FADA}" srcOrd="0" destOrd="0" presId="urn:microsoft.com/office/officeart/2008/layout/AlternatingHexagons"/>
    <dgm:cxn modelId="{48762254-BC44-40AA-8A30-1274E6B68449}" type="presParOf" srcId="{1A35AF1F-F776-4747-A309-2F399B534B82}" destId="{AA8196C0-A443-483A-8E14-ED00FAF03801}" srcOrd="1" destOrd="0" presId="urn:microsoft.com/office/officeart/2008/layout/AlternatingHexagons"/>
    <dgm:cxn modelId="{6B0D1220-347F-4FB2-B616-F025FCB2F70C}" type="presParOf" srcId="{1A35AF1F-F776-4747-A309-2F399B534B82}" destId="{166EE7C5-B903-45D8-8383-EFC2A157A92B}" srcOrd="2" destOrd="0" presId="urn:microsoft.com/office/officeart/2008/layout/AlternatingHexagons"/>
    <dgm:cxn modelId="{38057291-4B5F-42DC-8D99-CFFE123FD251}" type="presParOf" srcId="{1A35AF1F-F776-4747-A309-2F399B534B82}" destId="{5A789BA3-5BDC-47A3-9C48-BBFDCB96E628}" srcOrd="3" destOrd="0" presId="urn:microsoft.com/office/officeart/2008/layout/AlternatingHexagons"/>
    <dgm:cxn modelId="{156DFD22-BD01-4E64-ADBF-CE9DA35C2311}" type="presParOf" srcId="{1A35AF1F-F776-4747-A309-2F399B534B82}" destId="{500A7FF5-4A0C-4872-BC31-B7E62312AE29}" srcOrd="4" destOrd="0" presId="urn:microsoft.com/office/officeart/2008/layout/AlternatingHexagons"/>
    <dgm:cxn modelId="{C9F82172-536B-48D0-95C2-CACA49CF0EA7}" type="presParOf" srcId="{5FB082F6-01B3-45C4-923D-4DBE7BC7C2D4}" destId="{98D6BEB7-33C8-4191-85EA-49243A6AA5BB}" srcOrd="1" destOrd="0" presId="urn:microsoft.com/office/officeart/2008/layout/AlternatingHexagons"/>
    <dgm:cxn modelId="{88813DF7-6C1C-4830-B133-885721640F6A}" type="presParOf" srcId="{5FB082F6-01B3-45C4-923D-4DBE7BC7C2D4}" destId="{A69BE243-3BD2-4C05-B358-9C65D08C6FED}" srcOrd="2" destOrd="0" presId="urn:microsoft.com/office/officeart/2008/layout/AlternatingHexagons"/>
    <dgm:cxn modelId="{217B5229-161C-4BC5-A9A8-9753ADFB1ACE}" type="presParOf" srcId="{A69BE243-3BD2-4C05-B358-9C65D08C6FED}" destId="{24F31F2A-2CC6-4895-9FF0-C0423B70940D}" srcOrd="0" destOrd="0" presId="urn:microsoft.com/office/officeart/2008/layout/AlternatingHexagons"/>
    <dgm:cxn modelId="{99EF949D-422B-4552-99B1-8F26A725F444}" type="presParOf" srcId="{A69BE243-3BD2-4C05-B358-9C65D08C6FED}" destId="{996E4A34-0C3A-4AB3-9A6E-933F938C660A}" srcOrd="1" destOrd="0" presId="urn:microsoft.com/office/officeart/2008/layout/AlternatingHexagons"/>
    <dgm:cxn modelId="{74A6CF77-677B-467C-8D31-966713B99DB5}" type="presParOf" srcId="{A69BE243-3BD2-4C05-B358-9C65D08C6FED}" destId="{FCA0C7B2-6A53-4EDB-AE9F-0E4BAB9A78EE}" srcOrd="2" destOrd="0" presId="urn:microsoft.com/office/officeart/2008/layout/AlternatingHexagons"/>
    <dgm:cxn modelId="{B73DD417-5EE7-4A3A-BB39-B9642DD291D7}" type="presParOf" srcId="{A69BE243-3BD2-4C05-B358-9C65D08C6FED}" destId="{69036681-9B5D-439B-B834-E7A34888368F}" srcOrd="3" destOrd="0" presId="urn:microsoft.com/office/officeart/2008/layout/AlternatingHexagons"/>
    <dgm:cxn modelId="{7BF61DDB-9752-4365-B076-99FEBABBEA17}" type="presParOf" srcId="{A69BE243-3BD2-4C05-B358-9C65D08C6FED}" destId="{6C5E8407-9B96-4DA8-9D52-77FC17D80D09}" srcOrd="4" destOrd="0" presId="urn:microsoft.com/office/officeart/2008/layout/AlternatingHexagons"/>
    <dgm:cxn modelId="{249807DC-3187-4AB2-A260-EFD3AE55D106}" type="presParOf" srcId="{5FB082F6-01B3-45C4-923D-4DBE7BC7C2D4}" destId="{C635EDD0-6CC5-4D19-BBD4-E7976FFCB000}" srcOrd="3" destOrd="0" presId="urn:microsoft.com/office/officeart/2008/layout/AlternatingHexagons"/>
    <dgm:cxn modelId="{27CD0884-28F4-4A4A-8696-80CB8EE58EFA}" type="presParOf" srcId="{5FB082F6-01B3-45C4-923D-4DBE7BC7C2D4}" destId="{A47D13F5-1AD7-4E7A-9FED-020AD2B84A36}" srcOrd="4" destOrd="0" presId="urn:microsoft.com/office/officeart/2008/layout/AlternatingHexagons"/>
    <dgm:cxn modelId="{D6BECB43-BE73-44E9-98BA-0204596094C1}" type="presParOf" srcId="{A47D13F5-1AD7-4E7A-9FED-020AD2B84A36}" destId="{7D4E20AA-37E2-47A8-8707-235F6B707C50}" srcOrd="0" destOrd="0" presId="urn:microsoft.com/office/officeart/2008/layout/AlternatingHexagons"/>
    <dgm:cxn modelId="{2D7FE10C-3F0C-4687-B6D6-36B7A88F0641}" type="presParOf" srcId="{A47D13F5-1AD7-4E7A-9FED-020AD2B84A36}" destId="{D696DBB9-0FDA-43E8-AA8C-AFE5F4E42050}" srcOrd="1" destOrd="0" presId="urn:microsoft.com/office/officeart/2008/layout/AlternatingHexagons"/>
    <dgm:cxn modelId="{CA2CEC28-D1C8-467A-8659-99D3C47CAC92}" type="presParOf" srcId="{A47D13F5-1AD7-4E7A-9FED-020AD2B84A36}" destId="{4E263A7D-70B4-4EC2-8350-C1AE5941212C}" srcOrd="2" destOrd="0" presId="urn:microsoft.com/office/officeart/2008/layout/AlternatingHexagons"/>
    <dgm:cxn modelId="{A10512A7-0B39-4367-A749-DF4ABBAD77B6}" type="presParOf" srcId="{A47D13F5-1AD7-4E7A-9FED-020AD2B84A36}" destId="{91A3D77E-9B02-4808-A3EF-CE0C856FC289}" srcOrd="3" destOrd="0" presId="urn:microsoft.com/office/officeart/2008/layout/AlternatingHexagons"/>
    <dgm:cxn modelId="{602A3DA8-2200-4720-8FF1-3349746042A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DFFD1EC5-A8D9-4D8A-AECC-DCB39AA53CBC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34F5C203-5E10-467B-9383-506AB68DC7FE}" type="presOf" srcId="{85629305-82FE-4B1C-B2A4-9756F91B9C86}" destId="{5FB082F6-01B3-45C4-923D-4DBE7BC7C2D4}" srcOrd="0" destOrd="0" presId="urn:microsoft.com/office/officeart/2008/layout/AlternatingHexagons"/>
    <dgm:cxn modelId="{09CB6314-F7BA-407A-8D1D-15E3A5160802}" type="presOf" srcId="{0447B9C5-C46F-4F58-9F46-78A43B295470}" destId="{BD9E120E-77A3-4322-954F-B5409AE16AE3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90918F41-9E7E-4166-AF47-911741A9E858}" type="presOf" srcId="{FD0A78A0-965B-4065-8758-5136EB7B1EF5}" destId="{996E4A34-0C3A-4AB3-9A6E-933F938C660A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29923728-39CE-42A2-AD8A-8FEB2E7E91DF}" type="presOf" srcId="{8DDE6482-63D6-40FA-B1D3-4D6606DFFB2E}" destId="{6C5E8407-9B96-4DA8-9D52-77FC17D80D09}" srcOrd="0" destOrd="0" presId="urn:microsoft.com/office/officeart/2008/layout/AlternatingHexagons"/>
    <dgm:cxn modelId="{0215DCF1-7FA5-4F6C-81C1-F19A4F0E30FD}" type="presOf" srcId="{9D7C8450-2CB1-404B-BEFE-86DE8A72A389}" destId="{7D4E20AA-37E2-47A8-8707-235F6B707C50}" srcOrd="0" destOrd="0" presId="urn:microsoft.com/office/officeart/2008/layout/AlternatingHexagons"/>
    <dgm:cxn modelId="{087745B4-E316-4483-8165-C4BBBA623EB6}" type="presOf" srcId="{91BFDAFC-9B8D-4C30-A3E0-0DDBC29F125B}" destId="{D696DBB9-0FDA-43E8-AA8C-AFE5F4E42050}" srcOrd="0" destOrd="0" presId="urn:microsoft.com/office/officeart/2008/layout/AlternatingHexagons"/>
    <dgm:cxn modelId="{BB837384-8283-4570-B1C5-C705571B99C8}" type="presOf" srcId="{E1666081-CBDD-4799-855A-B5DABF24F0AF}" destId="{ED0C11F6-8E03-4228-8D1A-1D07CD52FADA}" srcOrd="0" destOrd="0" presId="urn:microsoft.com/office/officeart/2008/layout/AlternatingHexagons"/>
    <dgm:cxn modelId="{88EA15CC-EF8F-4679-9BD9-F40CBC26EF15}" type="presOf" srcId="{4536C284-E38F-4FC7-997A-F736F1E844DE}" destId="{24F31F2A-2CC6-4895-9FF0-C0423B70940D}" srcOrd="0" destOrd="0" presId="urn:microsoft.com/office/officeart/2008/layout/AlternatingHexagons"/>
    <dgm:cxn modelId="{D495A4ED-A57F-430B-B922-FB614D5B43B1}" type="presOf" srcId="{6791A10F-9059-4429-859B-C4D2A16A4B91}" destId="{AA8196C0-A443-483A-8E14-ED00FAF03801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B0488196-17D5-48AB-9942-0A99B3235999}" type="presParOf" srcId="{5FB082F6-01B3-45C4-923D-4DBE7BC7C2D4}" destId="{1A35AF1F-F776-4747-A309-2F399B534B82}" srcOrd="0" destOrd="0" presId="urn:microsoft.com/office/officeart/2008/layout/AlternatingHexagons"/>
    <dgm:cxn modelId="{6D75F81A-6E27-4B55-83A1-B8A2D8840D12}" type="presParOf" srcId="{1A35AF1F-F776-4747-A309-2F399B534B82}" destId="{ED0C11F6-8E03-4228-8D1A-1D07CD52FADA}" srcOrd="0" destOrd="0" presId="urn:microsoft.com/office/officeart/2008/layout/AlternatingHexagons"/>
    <dgm:cxn modelId="{574BADB2-0D8E-42B9-A765-C0A3939BB53B}" type="presParOf" srcId="{1A35AF1F-F776-4747-A309-2F399B534B82}" destId="{AA8196C0-A443-483A-8E14-ED00FAF03801}" srcOrd="1" destOrd="0" presId="urn:microsoft.com/office/officeart/2008/layout/AlternatingHexagons"/>
    <dgm:cxn modelId="{A3090D21-27F6-4202-AD15-6119E6B423F7}" type="presParOf" srcId="{1A35AF1F-F776-4747-A309-2F399B534B82}" destId="{166EE7C5-B903-45D8-8383-EFC2A157A92B}" srcOrd="2" destOrd="0" presId="urn:microsoft.com/office/officeart/2008/layout/AlternatingHexagons"/>
    <dgm:cxn modelId="{5197D100-26C9-4DD0-9231-1AB380BF7372}" type="presParOf" srcId="{1A35AF1F-F776-4747-A309-2F399B534B82}" destId="{5A789BA3-5BDC-47A3-9C48-BBFDCB96E628}" srcOrd="3" destOrd="0" presId="urn:microsoft.com/office/officeart/2008/layout/AlternatingHexagons"/>
    <dgm:cxn modelId="{56ED8943-C2A1-42F4-A8EE-59C2F6D3056C}" type="presParOf" srcId="{1A35AF1F-F776-4747-A309-2F399B534B82}" destId="{500A7FF5-4A0C-4872-BC31-B7E62312AE29}" srcOrd="4" destOrd="0" presId="urn:microsoft.com/office/officeart/2008/layout/AlternatingHexagons"/>
    <dgm:cxn modelId="{F13A46D5-DF99-4A58-B9DD-F20BC16E5A63}" type="presParOf" srcId="{5FB082F6-01B3-45C4-923D-4DBE7BC7C2D4}" destId="{98D6BEB7-33C8-4191-85EA-49243A6AA5BB}" srcOrd="1" destOrd="0" presId="urn:microsoft.com/office/officeart/2008/layout/AlternatingHexagons"/>
    <dgm:cxn modelId="{294A87BE-6446-4722-8269-F54156D00F9E}" type="presParOf" srcId="{5FB082F6-01B3-45C4-923D-4DBE7BC7C2D4}" destId="{A69BE243-3BD2-4C05-B358-9C65D08C6FED}" srcOrd="2" destOrd="0" presId="urn:microsoft.com/office/officeart/2008/layout/AlternatingHexagons"/>
    <dgm:cxn modelId="{768238E4-34B3-4844-AB07-FE7D858C4391}" type="presParOf" srcId="{A69BE243-3BD2-4C05-B358-9C65D08C6FED}" destId="{24F31F2A-2CC6-4895-9FF0-C0423B70940D}" srcOrd="0" destOrd="0" presId="urn:microsoft.com/office/officeart/2008/layout/AlternatingHexagons"/>
    <dgm:cxn modelId="{4762109D-A54F-4C9D-8303-222817C8D684}" type="presParOf" srcId="{A69BE243-3BD2-4C05-B358-9C65D08C6FED}" destId="{996E4A34-0C3A-4AB3-9A6E-933F938C660A}" srcOrd="1" destOrd="0" presId="urn:microsoft.com/office/officeart/2008/layout/AlternatingHexagons"/>
    <dgm:cxn modelId="{1749A0D3-A5F1-4BBE-93FF-C37BB9B5BCF5}" type="presParOf" srcId="{A69BE243-3BD2-4C05-B358-9C65D08C6FED}" destId="{FCA0C7B2-6A53-4EDB-AE9F-0E4BAB9A78EE}" srcOrd="2" destOrd="0" presId="urn:microsoft.com/office/officeart/2008/layout/AlternatingHexagons"/>
    <dgm:cxn modelId="{75E3FBFE-D7F8-478B-911E-41529ECA4D63}" type="presParOf" srcId="{A69BE243-3BD2-4C05-B358-9C65D08C6FED}" destId="{69036681-9B5D-439B-B834-E7A34888368F}" srcOrd="3" destOrd="0" presId="urn:microsoft.com/office/officeart/2008/layout/AlternatingHexagons"/>
    <dgm:cxn modelId="{5E2BD72E-0053-4EF9-B3BD-4C45371D3AC4}" type="presParOf" srcId="{A69BE243-3BD2-4C05-B358-9C65D08C6FED}" destId="{6C5E8407-9B96-4DA8-9D52-77FC17D80D09}" srcOrd="4" destOrd="0" presId="urn:microsoft.com/office/officeart/2008/layout/AlternatingHexagons"/>
    <dgm:cxn modelId="{D7FC1E7E-926C-4AA3-A667-6D793E24EAC0}" type="presParOf" srcId="{5FB082F6-01B3-45C4-923D-4DBE7BC7C2D4}" destId="{C635EDD0-6CC5-4D19-BBD4-E7976FFCB000}" srcOrd="3" destOrd="0" presId="urn:microsoft.com/office/officeart/2008/layout/AlternatingHexagons"/>
    <dgm:cxn modelId="{C50D99C1-6B6B-49C4-B1DA-44D1BF37FA2C}" type="presParOf" srcId="{5FB082F6-01B3-45C4-923D-4DBE7BC7C2D4}" destId="{A47D13F5-1AD7-4E7A-9FED-020AD2B84A36}" srcOrd="4" destOrd="0" presId="urn:microsoft.com/office/officeart/2008/layout/AlternatingHexagons"/>
    <dgm:cxn modelId="{70B21688-8843-4CCA-A20E-7F3C01D1ED25}" type="presParOf" srcId="{A47D13F5-1AD7-4E7A-9FED-020AD2B84A36}" destId="{7D4E20AA-37E2-47A8-8707-235F6B707C50}" srcOrd="0" destOrd="0" presId="urn:microsoft.com/office/officeart/2008/layout/AlternatingHexagons"/>
    <dgm:cxn modelId="{A31563A9-3489-4DFA-9993-45B48A486CAF}" type="presParOf" srcId="{A47D13F5-1AD7-4E7A-9FED-020AD2B84A36}" destId="{D696DBB9-0FDA-43E8-AA8C-AFE5F4E42050}" srcOrd="1" destOrd="0" presId="urn:microsoft.com/office/officeart/2008/layout/AlternatingHexagons"/>
    <dgm:cxn modelId="{5CFF3BFC-91BE-4972-A6B4-68FB28BED95B}" type="presParOf" srcId="{A47D13F5-1AD7-4E7A-9FED-020AD2B84A36}" destId="{4E263A7D-70B4-4EC2-8350-C1AE5941212C}" srcOrd="2" destOrd="0" presId="urn:microsoft.com/office/officeart/2008/layout/AlternatingHexagons"/>
    <dgm:cxn modelId="{65BD24FB-0C49-4426-9178-74A75CDC4385}" type="presParOf" srcId="{A47D13F5-1AD7-4E7A-9FED-020AD2B84A36}" destId="{91A3D77E-9B02-4808-A3EF-CE0C856FC289}" srcOrd="3" destOrd="0" presId="urn:microsoft.com/office/officeart/2008/layout/AlternatingHexagons"/>
    <dgm:cxn modelId="{3950DEBE-8A28-4188-873A-07723A9A659A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7787B8E-1FAE-48C1-9AA1-0393B810C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118795-6482-4764-B1A0-549700A854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F04D18-52DD-4703-8B1D-F9D935B0DA78}" type="datetimeFigureOut">
              <a:rPr lang="en-US" altLang="en-US"/>
              <a:pPr>
                <a:defRPr/>
              </a:pPr>
              <a:t>10/8/2024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C1A0C3-1950-443D-844D-643F5DEEDB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F243FAE-CC7B-480A-9360-FA3EFA39E1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CCE3CAE-4BA1-4A18-8136-FADA42F26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0CE11E1D-5FF2-47EA-BA6F-4D8E480767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8D02A19-DD2E-416B-8B20-023FF296BE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353EDC-FFFD-4D55-9DE5-A35754AB2595}" type="datetimeFigureOut">
              <a:rPr lang="en-US" altLang="en-US"/>
              <a:pPr>
                <a:defRPr/>
              </a:pPr>
              <a:t>10/8/2024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922D2653-529F-4B1F-A316-7B76FD624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DE36CDBB-A74F-4B0D-9E47-7AFAB55EF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053C21-72D6-4BD9-B200-ABBBA7FBC3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6C3A66-CE13-40B4-9BE9-F6F3F8EDA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FA6586-AE12-4092-AC97-628234E834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2E7B-3F71-4176-98D3-EE901FF99F68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393D-C4A2-4BCC-8AC9-F1D22859949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F402-7671-4E5D-9B8E-AC04C4E2B472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E4C3-1DBC-4F66-9289-CD9B47DCFB0E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033-CFC1-4740-805D-DB59FA273DE9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E1A9-0263-4CDA-B722-5B322E6C935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28C7-BC74-4639-91BE-DB6145AE93BC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8F979-9D6D-422C-85D1-3A81082A473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C29D-0F31-4D3A-9449-028272B47BFA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BA2D-1BF1-46D6-B0D5-BD1CB89012F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1521-2926-4266-943A-0E16DF1DFBA2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3515C-73F8-4D0A-97E3-ED5E70974B4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86BC-0DD5-4357-B852-F26828C2D681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12D7E-FE7D-45C9-9DAA-795EDEC0645F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2180-8922-47D6-8615-6F60FBAA104D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069-9367-4154-86C7-5C9E36E83684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8390-05A7-415F-BF5F-8B138E843B0B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CC390-9BA9-4049-8D61-C71FE6A0613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376-A695-45D6-A68C-B925D70C25B5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5003A-46C8-49F2-9377-8211BB6C561A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A4A3-446C-447A-967E-45EACBD91E58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3ACA-E8B2-47E7-9626-40950C7FE29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91F93F1-C044-4C80-A291-55395E80C678}" type="datetimeFigureOut">
              <a:rPr lang="el-GR" altLang="en-US"/>
              <a:pPr>
                <a:defRPr/>
              </a:pPr>
              <a:t>8/10/2024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963F0D-FBA0-4C39-B85F-469E69DFE77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xmlns="" id="{B1AB2C09-1AF6-4A47-ADDA-C6428F0A9B90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</a:t>
            </a: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xmlns="" id="{7B4C92B7-3D60-4A04-A9EB-F8CC91BB74BB}"/>
              </a:ext>
            </a:extLst>
          </p:cNvPr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xmlns="" id="{51F3F001-9F7D-4011-945E-EFFF95EE981C}"/>
              </a:ext>
            </a:extLst>
          </p:cNvPr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:a16="http://schemas.microsoft.com/office/drawing/2014/main" xmlns="" id="{CA75078F-9C55-498B-903D-62DC51E81CD5}"/>
              </a:ext>
            </a:extLst>
          </p:cNvPr>
          <p:cNvSpPr/>
          <p:nvPr/>
        </p:nvSpPr>
        <p:spPr>
          <a:xfrm>
            <a:off x="6723063" y="28082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:a16="http://schemas.microsoft.com/office/drawing/2014/main" xmlns="" id="{7935D364-C295-4FA4-A5AD-3CBFDC1098C4}"/>
              </a:ext>
            </a:extLst>
          </p:cNvPr>
          <p:cNvSpPr/>
          <p:nvPr/>
        </p:nvSpPr>
        <p:spPr>
          <a:xfrm>
            <a:off x="6726238" y="3475038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:a16="http://schemas.microsoft.com/office/drawing/2014/main" xmlns="" id="{E1AF93C0-6399-4EC4-8FCB-EA2194BC9A48}"/>
              </a:ext>
            </a:extLst>
          </p:cNvPr>
          <p:cNvGraphicFramePr>
            <a:graphicFrameLocks noGrp="1"/>
          </p:cNvGraphicFramePr>
          <p:nvPr/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>
            <a:extLst>
              <a:ext uri="{FF2B5EF4-FFF2-40B4-BE49-F238E27FC236}">
                <a16:creationId xmlns:a16="http://schemas.microsoft.com/office/drawing/2014/main" xmlns="" id="{CF66F87E-CEBB-4D30-A03E-37111E6571C6}"/>
              </a:ext>
            </a:extLst>
          </p:cNvPr>
          <p:cNvSpPr/>
          <p:nvPr/>
        </p:nvSpPr>
        <p:spPr>
          <a:xfrm rot="19458990">
            <a:off x="5202415" y="404796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:a16="http://schemas.microsoft.com/office/drawing/2014/main" xmlns="" id="{AFD37A7B-9A0A-4A09-8BB5-610F252CEF07}"/>
              </a:ext>
            </a:extLst>
          </p:cNvPr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:a16="http://schemas.microsoft.com/office/drawing/2014/main" xmlns="" id="{F0C52297-5266-4C69-ACD5-EB7A200501F7}"/>
              </a:ext>
            </a:extLst>
          </p:cNvPr>
          <p:cNvSpPr/>
          <p:nvPr/>
        </p:nvSpPr>
        <p:spPr bwMode="auto">
          <a:xfrm>
            <a:off x="6724650" y="2617788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:a16="http://schemas.microsoft.com/office/drawing/2014/main" xmlns="" id="{68D02D71-5656-461E-AFB5-C75651C9C0A1}"/>
              </a:ext>
            </a:extLst>
          </p:cNvPr>
          <p:cNvSpPr/>
          <p:nvPr/>
        </p:nvSpPr>
        <p:spPr bwMode="auto">
          <a:xfrm>
            <a:off x="6726238" y="4081463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:a16="http://schemas.microsoft.com/office/drawing/2014/main" xmlns="" id="{83166515-3583-40BB-B87A-8633E673A9A3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3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:a16="http://schemas.microsoft.com/office/drawing/2014/main" xmlns="" id="{0D46DCB7-510C-4B5F-9BA1-575650DE0651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boxes,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:a16="http://schemas.microsoft.com/office/drawing/2014/main" xmlns="" id="{1E1F5411-1362-4386-BA2F-A1F2553FD6DA}"/>
              </a:ext>
            </a:extLst>
          </p:cNvPr>
          <p:cNvSpPr/>
          <p:nvPr/>
        </p:nvSpPr>
        <p:spPr bwMode="auto">
          <a:xfrm>
            <a:off x="6726238" y="3284538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3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566" tIns="7283" rIns="14566" bIns="7283">
            <a:spAutoFit/>
          </a:bodyPr>
          <a:lstStyle/>
          <a:p>
            <a:pPr eaLnBrk="1" hangingPunct="1"/>
            <a:r>
              <a:rPr lang="en-CA" altLang="el-GR" sz="400" b="1" u="sng">
                <a:solidFill>
                  <a:schemeClr val="bg1"/>
                </a:solidFill>
                <a:latin typeface="Calibri" pitchFamily="34" charset="0"/>
              </a:rPr>
              <a:t>The use of an external QR Code is strictly forbidden</a:t>
            </a:r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xmlns="" id="{FB111401-A229-4303-81DF-E90B489C8C01}"/>
              </a:ext>
            </a:extLst>
          </p:cNvPr>
          <p:cNvSpPr/>
          <p:nvPr/>
        </p:nvSpPr>
        <p:spPr bwMode="auto">
          <a:xfrm>
            <a:off x="84138" y="112236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:a16="http://schemas.microsoft.com/office/drawing/2014/main" xmlns="" id="{9805ED42-F39D-4A6F-8EE7-71DF9F1BD8F3}"/>
              </a:ext>
            </a:extLst>
          </p:cNvPr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CASE REPORT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>
            <a:extLst>
              <a:ext uri="{FF2B5EF4-FFF2-40B4-BE49-F238E27FC236}">
                <a16:creationId xmlns:a16="http://schemas.microsoft.com/office/drawing/2014/main" xmlns="" id="{79E7E55B-9A21-41DC-B1D2-DC9FC84DF188}"/>
              </a:ext>
            </a:extLst>
          </p:cNvPr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3" name="Rectangle 22">
            <a:extLst>
              <a:ext uri="{FF2B5EF4-FFF2-40B4-BE49-F238E27FC236}">
                <a16:creationId xmlns:a16="http://schemas.microsoft.com/office/drawing/2014/main" xmlns="" id="{6BF08354-22CD-4C33-BB4E-95813A542E12}"/>
              </a:ext>
            </a:extLst>
          </p:cNvPr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6" name="Rectangle 40">
            <a:extLst>
              <a:ext uri="{FF2B5EF4-FFF2-40B4-BE49-F238E27FC236}">
                <a16:creationId xmlns:a16="http://schemas.microsoft.com/office/drawing/2014/main" xmlns="" id="{E35057C1-BC4A-4E95-A124-619E49ABF67B}"/>
              </a:ext>
            </a:extLst>
          </p:cNvPr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graphicFrame>
        <p:nvGraphicFramePr>
          <p:cNvPr id="47" name="Diagram 58">
            <a:extLst>
              <a:ext uri="{FF2B5EF4-FFF2-40B4-BE49-F238E27FC236}">
                <a16:creationId xmlns:a16="http://schemas.microsoft.com/office/drawing/2014/main" xmlns="" id="{866C9306-CB69-41DD-B3DD-E017F0954325}"/>
              </a:ext>
            </a:extLst>
          </p:cNvPr>
          <p:cNvGraphicFramePr/>
          <p:nvPr/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" name="Rectangle 86">
            <a:extLst>
              <a:ext uri="{FF2B5EF4-FFF2-40B4-BE49-F238E27FC236}">
                <a16:creationId xmlns:a16="http://schemas.microsoft.com/office/drawing/2014/main" xmlns="" id="{211B96D2-173C-4F5A-B5AC-F1C70388C947}"/>
              </a:ext>
            </a:extLst>
          </p:cNvPr>
          <p:cNvSpPr/>
          <p:nvPr/>
        </p:nvSpPr>
        <p:spPr bwMode="auto">
          <a:xfrm rot="19458990">
            <a:off x="615557" y="416568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49" name="Rectangle 40">
            <a:extLst>
              <a:ext uri="{FF2B5EF4-FFF2-40B4-BE49-F238E27FC236}">
                <a16:creationId xmlns:a16="http://schemas.microsoft.com/office/drawing/2014/main" xmlns="" id="{F63A92C6-64E5-46F9-B7F4-4B696BF69127}"/>
              </a:ext>
            </a:extLst>
          </p:cNvPr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(optional)</a:t>
            </a:r>
          </a:p>
        </p:txBody>
      </p:sp>
      <p:graphicFrame>
        <p:nvGraphicFramePr>
          <p:cNvPr id="50" name="Diagram 58">
            <a:extLst>
              <a:ext uri="{FF2B5EF4-FFF2-40B4-BE49-F238E27FC236}">
                <a16:creationId xmlns:a16="http://schemas.microsoft.com/office/drawing/2014/main" xmlns="" id="{A32AE015-D44E-4790-A104-8802633FD4DB}"/>
              </a:ext>
            </a:extLst>
          </p:cNvPr>
          <p:cNvGraphicFramePr/>
          <p:nvPr/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1" name="Rectangle 86">
            <a:extLst>
              <a:ext uri="{FF2B5EF4-FFF2-40B4-BE49-F238E27FC236}">
                <a16:creationId xmlns:a16="http://schemas.microsoft.com/office/drawing/2014/main" xmlns="" id="{FE2217F4-14CD-46FF-8A15-0FB6E2ED59D8}"/>
              </a:ext>
            </a:extLst>
          </p:cNvPr>
          <p:cNvSpPr/>
          <p:nvPr/>
        </p:nvSpPr>
        <p:spPr bwMode="auto">
          <a:xfrm rot="19458990">
            <a:off x="2772629" y="4174302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207</Words>
  <Application>Microsoft Office PowerPoint</Application>
  <PresentationFormat>Προβολή στην οθόνη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User</cp:lastModifiedBy>
  <cp:revision>26</cp:revision>
  <dcterms:created xsi:type="dcterms:W3CDTF">2016-12-21T07:44:53Z</dcterms:created>
  <dcterms:modified xsi:type="dcterms:W3CDTF">2024-10-08T12:04:00Z</dcterms:modified>
</cp:coreProperties>
</file>